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8" r:id="rId5"/>
    <p:sldId id="273" r:id="rId6"/>
    <p:sldId id="277" r:id="rId7"/>
    <p:sldId id="278" r:id="rId8"/>
    <p:sldId id="275" r:id="rId9"/>
    <p:sldId id="279" r:id="rId10"/>
    <p:sldId id="281" r:id="rId11"/>
    <p:sldId id="282" r:id="rId12"/>
    <p:sldId id="283" r:id="rId13"/>
    <p:sldId id="271" r:id="rId14"/>
  </p:sldIdLst>
  <p:sldSz cx="9906000" cy="6858000" type="A4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CAC00"/>
    <a:srgbClr val="39A3CD"/>
    <a:srgbClr val="352F2F"/>
    <a:srgbClr val="663300"/>
    <a:srgbClr val="EAEAEA"/>
    <a:srgbClr val="1C2E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0" autoAdjust="0"/>
    <p:restoredTop sz="94607" autoAdjust="0"/>
  </p:normalViewPr>
  <p:slideViewPr>
    <p:cSldViewPr>
      <p:cViewPr>
        <p:scale>
          <a:sx n="100" d="100"/>
          <a:sy n="100" d="100"/>
        </p:scale>
        <p:origin x="-1056" y="-10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EA97D-9AD3-405A-9012-0F30E5C9D298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0311E-257C-47D5-974C-EE7270E5DE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C1C70-3EC3-44FF-BE31-76AE9B791FF6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12DC0-CF8E-4E66-A39D-94AD90ED88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9674B-C51B-42DC-8527-6F77214B79DD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427EA-1E05-4A4F-B486-6B3F59B7F0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77CEA-B5D5-4BC2-AA7B-8EBBD042A72E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EE3B4-F2FD-45D2-8CCC-AC3BAFC194E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A742E-5098-4E16-BD55-74DFF87E55C9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EBE5E-B089-456C-872F-C26F3A2701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35550" y="1600202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A67F9-D103-4436-9228-B5AB658C41A2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5C1F3-0435-42DF-A8FB-E3267319B1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5300" y="1535114"/>
            <a:ext cx="4376870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32113" y="1535114"/>
            <a:ext cx="4378590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6839D-44BF-4A4D-9C98-AF9CE8E9414B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7544D-2ABB-434D-875B-3F74D938FA0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F28A5-07EA-452A-AD14-C50C95047450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3EA51-5E65-485F-908F-87EE3D1E34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F5533-C80C-40E4-ACD8-33C6E7BEE15B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D6513-1F71-40D5-925B-87D5E43122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006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5303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5D84-C7F4-4E84-8A78-62385A4E8DE6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413E7-F0D1-432A-8741-5A3FAA262B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178E8-6122-45FA-89F5-EDB3580E0793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821C4-FE5A-429B-9383-EB23E6EF6B4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5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F2ECF0C-AF40-4763-BCDF-E6E31CA751AA}" type="datetimeFigureOut">
              <a:rPr lang="zh-CN" altLang="en-US"/>
              <a:pPr>
                <a:defRPr/>
              </a:pPr>
              <a:t>2015/7/7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4C01D7B-EA57-4A3C-A080-6EB624272C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___1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-26988" y="3419475"/>
            <a:ext cx="9945688" cy="1588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51" name="组合 8"/>
          <p:cNvGrpSpPr>
            <a:grpSpLocks/>
          </p:cNvGrpSpPr>
          <p:nvPr/>
        </p:nvGrpSpPr>
        <p:grpSpPr bwMode="auto">
          <a:xfrm>
            <a:off x="2822575" y="1285875"/>
            <a:ext cx="4219575" cy="4110038"/>
            <a:chOff x="2605596" y="1462596"/>
            <a:chExt cx="3895230" cy="3895230"/>
          </a:xfrm>
        </p:grpSpPr>
        <p:sp>
          <p:nvSpPr>
            <p:cNvPr id="6" name="椭圆 5"/>
            <p:cNvSpPr/>
            <p:nvPr/>
          </p:nvSpPr>
          <p:spPr>
            <a:xfrm>
              <a:off x="2605596" y="1462596"/>
              <a:ext cx="3895230" cy="38952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30200" dist="101600" dir="90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2901263" y="1779221"/>
              <a:ext cx="3305379" cy="3305379"/>
            </a:xfrm>
            <a:prstGeom prst="ellipse">
              <a:avLst/>
            </a:prstGeom>
            <a:solidFill>
              <a:srgbClr val="352F2F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战略</a:t>
              </a:r>
              <a:endParaRPr lang="en-US" altLang="zh-CN" sz="4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人力资源管理</a:t>
              </a:r>
              <a:endParaRPr lang="en-US" altLang="zh-CN" sz="4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799039" y="1671726"/>
              <a:ext cx="3509811" cy="3510069"/>
            </a:xfrm>
            <a:prstGeom prst="ellips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1" name="椭圆 10"/>
          <p:cNvSpPr/>
          <p:nvPr/>
        </p:nvSpPr>
        <p:spPr>
          <a:xfrm>
            <a:off x="7739063" y="2857500"/>
            <a:ext cx="1238250" cy="1143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55600" dist="101600" dir="90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889875" y="2990850"/>
            <a:ext cx="936625" cy="865188"/>
          </a:xfrm>
          <a:prstGeom prst="ellipse">
            <a:avLst/>
          </a:prstGeom>
          <a:solidFill>
            <a:srgbClr val="6CAC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4400" dirty="0">
              <a:solidFill>
                <a:schemeClr val="bg1"/>
              </a:solidFill>
              <a:latin typeface="方正特粗光辉简体" pitchFamily="2" charset="-122"/>
              <a:ea typeface="方正特粗光辉简体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800975" y="2919413"/>
            <a:ext cx="1092200" cy="1008062"/>
          </a:xfrm>
          <a:prstGeom prst="ellips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850900" y="2857500"/>
            <a:ext cx="1238250" cy="1143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55600" dist="101600" dir="90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001713" y="2990850"/>
            <a:ext cx="936625" cy="865188"/>
          </a:xfrm>
          <a:prstGeom prst="ellipse">
            <a:avLst/>
          </a:prstGeom>
          <a:solidFill>
            <a:srgbClr val="39A3C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4400" dirty="0">
              <a:solidFill>
                <a:schemeClr val="bg1"/>
              </a:solidFill>
              <a:latin typeface="方正特粗光辉简体" pitchFamily="2" charset="-122"/>
              <a:ea typeface="方正特粗光辉简体" pitchFamily="2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912813" y="2919413"/>
            <a:ext cx="1092200" cy="1008062"/>
          </a:xfrm>
          <a:prstGeom prst="ellips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301625" y="785813"/>
            <a:ext cx="817563" cy="1587"/>
          </a:xfrm>
          <a:prstGeom prst="line">
            <a:avLst/>
          </a:prstGeom>
          <a:ln w="15875">
            <a:solidFill>
              <a:srgbClr val="35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rot="5400000">
            <a:off x="697707" y="377031"/>
            <a:ext cx="755650" cy="1587"/>
          </a:xfrm>
          <a:prstGeom prst="line">
            <a:avLst/>
          </a:prstGeom>
          <a:ln w="15875">
            <a:solidFill>
              <a:srgbClr val="35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68" name="组合 4"/>
          <p:cNvGrpSpPr>
            <a:grpSpLocks/>
          </p:cNvGrpSpPr>
          <p:nvPr/>
        </p:nvGrpSpPr>
        <p:grpSpPr bwMode="auto">
          <a:xfrm>
            <a:off x="773113" y="500063"/>
            <a:ext cx="619125" cy="571500"/>
            <a:chOff x="7143768" y="2857496"/>
            <a:chExt cx="1143008" cy="1143008"/>
          </a:xfrm>
        </p:grpSpPr>
        <p:sp>
          <p:nvSpPr>
            <p:cNvPr id="2" name="椭圆 1"/>
            <p:cNvSpPr/>
            <p:nvPr/>
          </p:nvSpPr>
          <p:spPr>
            <a:xfrm>
              <a:off x="7143768" y="2857496"/>
              <a:ext cx="1143008" cy="1143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55600" dist="101600" dir="9000000" sx="104000" sy="104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7281514" y="2990847"/>
              <a:ext cx="864584" cy="863606"/>
            </a:xfrm>
            <a:prstGeom prst="ellipse">
              <a:avLst/>
            </a:prstGeom>
            <a:solidFill>
              <a:srgbClr val="352F2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4400" dirty="0">
                <a:solidFill>
                  <a:schemeClr val="bg1"/>
                </a:solidFill>
                <a:latin typeface="方正特粗光辉简体" pitchFamily="2" charset="-122"/>
                <a:ea typeface="方正特粗光辉简体" pitchFamily="2" charset="-122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7199452" y="2917820"/>
              <a:ext cx="1008192" cy="1009657"/>
            </a:xfrm>
            <a:prstGeom prst="ellips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 rot="5400000">
            <a:off x="-2458244" y="3539332"/>
            <a:ext cx="5508625" cy="1588"/>
          </a:xfrm>
          <a:prstGeom prst="line">
            <a:avLst/>
          </a:prstGeom>
          <a:ln w="15875">
            <a:solidFill>
              <a:srgbClr val="35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09563" y="6284913"/>
            <a:ext cx="741362" cy="1587"/>
          </a:xfrm>
          <a:prstGeom prst="line">
            <a:avLst/>
          </a:prstGeom>
          <a:ln w="15875">
            <a:solidFill>
              <a:srgbClr val="35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5400000">
            <a:off x="728663" y="6597650"/>
            <a:ext cx="611188" cy="1587"/>
          </a:xfrm>
          <a:prstGeom prst="line">
            <a:avLst/>
          </a:prstGeom>
          <a:ln w="15875">
            <a:solidFill>
              <a:srgbClr val="35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泪滴形 5"/>
          <p:cNvSpPr/>
          <p:nvPr/>
        </p:nvSpPr>
        <p:spPr>
          <a:xfrm rot="9795883">
            <a:off x="5048250" y="1503363"/>
            <a:ext cx="1471613" cy="1357312"/>
          </a:xfrm>
          <a:prstGeom prst="teardrop">
            <a:avLst>
              <a:gd name="adj" fmla="val 118668"/>
            </a:avLst>
          </a:prstGeom>
          <a:solidFill>
            <a:srgbClr val="352F2F"/>
          </a:solidFill>
          <a:ln>
            <a:noFill/>
          </a:ln>
          <a:effectLst>
            <a:outerShdw blurRad="114300" dist="50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泪滴形 5"/>
          <p:cNvSpPr/>
          <p:nvPr/>
        </p:nvSpPr>
        <p:spPr>
          <a:xfrm rot="14021431">
            <a:off x="6025357" y="2529681"/>
            <a:ext cx="1357312" cy="1470025"/>
          </a:xfrm>
          <a:prstGeom prst="teardrop">
            <a:avLst>
              <a:gd name="adj" fmla="val 122815"/>
            </a:avLst>
          </a:prstGeom>
          <a:solidFill>
            <a:srgbClr val="6B6160"/>
          </a:solidFill>
          <a:ln>
            <a:noFill/>
          </a:ln>
          <a:effectLst>
            <a:outerShdw blurRad="114300" dist="50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泪滴形 5"/>
          <p:cNvSpPr/>
          <p:nvPr/>
        </p:nvSpPr>
        <p:spPr>
          <a:xfrm rot="5400000">
            <a:off x="3647281" y="1889919"/>
            <a:ext cx="1357313" cy="1470025"/>
          </a:xfrm>
          <a:prstGeom prst="teardrop">
            <a:avLst>
              <a:gd name="adj" fmla="val 126484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14300" dist="50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泪滴形 5"/>
          <p:cNvSpPr/>
          <p:nvPr/>
        </p:nvSpPr>
        <p:spPr>
          <a:xfrm rot="1134936">
            <a:off x="3659188" y="3354388"/>
            <a:ext cx="1470025" cy="1357312"/>
          </a:xfrm>
          <a:prstGeom prst="teardrop">
            <a:avLst>
              <a:gd name="adj" fmla="val 117783"/>
            </a:avLst>
          </a:prstGeom>
          <a:solidFill>
            <a:srgbClr val="6CAC00"/>
          </a:solidFill>
          <a:ln>
            <a:noFill/>
          </a:ln>
          <a:effectLst>
            <a:outerShdw blurRad="114300" dist="50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泪滴形 5"/>
          <p:cNvSpPr/>
          <p:nvPr/>
        </p:nvSpPr>
        <p:spPr>
          <a:xfrm rot="9795883">
            <a:off x="5105688" y="1651872"/>
            <a:ext cx="1290105" cy="1190866"/>
          </a:xfrm>
          <a:prstGeom prst="teardrop">
            <a:avLst>
              <a:gd name="adj" fmla="val 1346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泪滴形 5"/>
          <p:cNvSpPr/>
          <p:nvPr/>
        </p:nvSpPr>
        <p:spPr>
          <a:xfrm rot="14040000">
            <a:off x="6035356" y="2608282"/>
            <a:ext cx="1190866" cy="1290105"/>
          </a:xfrm>
          <a:prstGeom prst="teardrop">
            <a:avLst>
              <a:gd name="adj" fmla="val 1346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泪滴形 5"/>
          <p:cNvSpPr/>
          <p:nvPr/>
        </p:nvSpPr>
        <p:spPr>
          <a:xfrm rot="18552500">
            <a:off x="5165725" y="3702050"/>
            <a:ext cx="1357313" cy="1471613"/>
          </a:xfrm>
          <a:prstGeom prst="teardrop">
            <a:avLst>
              <a:gd name="adj" fmla="val 121105"/>
            </a:avLst>
          </a:prstGeom>
          <a:solidFill>
            <a:srgbClr val="39A3CD"/>
          </a:solidFill>
          <a:ln>
            <a:noFill/>
          </a:ln>
          <a:effectLst>
            <a:outerShdw blurRad="114300" dist="50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泪滴形 5"/>
          <p:cNvSpPr/>
          <p:nvPr/>
        </p:nvSpPr>
        <p:spPr>
          <a:xfrm rot="18540000">
            <a:off x="5245319" y="3711006"/>
            <a:ext cx="1190866" cy="1290105"/>
          </a:xfrm>
          <a:prstGeom prst="teardrop">
            <a:avLst>
              <a:gd name="adj" fmla="val 1346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泪滴形 5"/>
          <p:cNvSpPr/>
          <p:nvPr/>
        </p:nvSpPr>
        <p:spPr>
          <a:xfrm rot="1140000">
            <a:off x="3820239" y="3402202"/>
            <a:ext cx="1290105" cy="1190866"/>
          </a:xfrm>
          <a:prstGeom prst="teardrop">
            <a:avLst>
              <a:gd name="adj" fmla="val 135458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泪滴形 5"/>
          <p:cNvSpPr/>
          <p:nvPr/>
        </p:nvSpPr>
        <p:spPr>
          <a:xfrm rot="5400000">
            <a:off x="3792771" y="2051102"/>
            <a:ext cx="1190866" cy="1290105"/>
          </a:xfrm>
          <a:prstGeom prst="teardrop">
            <a:avLst>
              <a:gd name="adj" fmla="val 1346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92" name="矩形 12"/>
          <p:cNvSpPr>
            <a:spLocks noChangeArrowheads="1"/>
          </p:cNvSpPr>
          <p:nvPr/>
        </p:nvSpPr>
        <p:spPr bwMode="auto">
          <a:xfrm>
            <a:off x="6167438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93" name="矩形 14"/>
          <p:cNvSpPr>
            <a:spLocks noChangeArrowheads="1"/>
          </p:cNvSpPr>
          <p:nvPr/>
        </p:nvSpPr>
        <p:spPr bwMode="auto">
          <a:xfrm>
            <a:off x="3121025" y="28368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94" name="矩形 15"/>
          <p:cNvSpPr>
            <a:spLocks noChangeArrowheads="1"/>
          </p:cNvSpPr>
          <p:nvPr/>
        </p:nvSpPr>
        <p:spPr bwMode="auto">
          <a:xfrm>
            <a:off x="4383088" y="37655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95" name="矩形 14"/>
          <p:cNvSpPr>
            <a:spLocks noChangeArrowheads="1"/>
          </p:cNvSpPr>
          <p:nvPr/>
        </p:nvSpPr>
        <p:spPr bwMode="auto">
          <a:xfrm>
            <a:off x="5097463" y="19796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301625" y="785813"/>
            <a:ext cx="817563" cy="1587"/>
          </a:xfrm>
          <a:prstGeom prst="line">
            <a:avLst/>
          </a:prstGeom>
          <a:ln w="15875">
            <a:solidFill>
              <a:srgbClr val="35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rot="5400000">
            <a:off x="697707" y="377031"/>
            <a:ext cx="755650" cy="1587"/>
          </a:xfrm>
          <a:prstGeom prst="line">
            <a:avLst/>
          </a:prstGeom>
          <a:ln w="15875">
            <a:solidFill>
              <a:srgbClr val="35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92" name="组合 4"/>
          <p:cNvGrpSpPr>
            <a:grpSpLocks/>
          </p:cNvGrpSpPr>
          <p:nvPr/>
        </p:nvGrpSpPr>
        <p:grpSpPr bwMode="auto">
          <a:xfrm>
            <a:off x="773113" y="500063"/>
            <a:ext cx="619125" cy="571500"/>
            <a:chOff x="7143768" y="2857496"/>
            <a:chExt cx="1143008" cy="1143008"/>
          </a:xfrm>
        </p:grpSpPr>
        <p:sp>
          <p:nvSpPr>
            <p:cNvPr id="2" name="椭圆 1"/>
            <p:cNvSpPr/>
            <p:nvPr/>
          </p:nvSpPr>
          <p:spPr>
            <a:xfrm>
              <a:off x="7143768" y="2857496"/>
              <a:ext cx="1143008" cy="1143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55600" dist="101600" dir="9000000" sx="104000" sy="104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7281514" y="2990847"/>
              <a:ext cx="864584" cy="863606"/>
            </a:xfrm>
            <a:prstGeom prst="ellipse">
              <a:avLst/>
            </a:prstGeom>
            <a:solidFill>
              <a:srgbClr val="352F2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4400" dirty="0">
                <a:solidFill>
                  <a:schemeClr val="bg1"/>
                </a:solidFill>
                <a:latin typeface="方正特粗光辉简体" pitchFamily="2" charset="-122"/>
                <a:ea typeface="方正特粗光辉简体" pitchFamily="2" charset="-122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7199452" y="2917820"/>
              <a:ext cx="1008192" cy="1009657"/>
            </a:xfrm>
            <a:prstGeom prst="ellips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 rot="5400000">
            <a:off x="-2458244" y="3539332"/>
            <a:ext cx="5508625" cy="1588"/>
          </a:xfrm>
          <a:prstGeom prst="line">
            <a:avLst/>
          </a:prstGeom>
          <a:ln w="15875">
            <a:solidFill>
              <a:srgbClr val="35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09563" y="6284913"/>
            <a:ext cx="741362" cy="1587"/>
          </a:xfrm>
          <a:prstGeom prst="line">
            <a:avLst/>
          </a:prstGeom>
          <a:ln w="15875">
            <a:solidFill>
              <a:srgbClr val="35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5400000">
            <a:off x="728663" y="6597650"/>
            <a:ext cx="611188" cy="1587"/>
          </a:xfrm>
          <a:prstGeom prst="line">
            <a:avLst/>
          </a:prstGeom>
          <a:ln w="15875">
            <a:solidFill>
              <a:srgbClr val="35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圆角矩形 31"/>
          <p:cNvSpPr/>
          <p:nvPr/>
        </p:nvSpPr>
        <p:spPr>
          <a:xfrm>
            <a:off x="1385888" y="1785938"/>
            <a:ext cx="3249612" cy="3643312"/>
          </a:xfrm>
          <a:prstGeom prst="roundRect">
            <a:avLst>
              <a:gd name="adj" fmla="val 11164"/>
            </a:avLst>
          </a:prstGeom>
          <a:solidFill>
            <a:srgbClr val="39A3CD"/>
          </a:solidFill>
          <a:effectLst>
            <a:outerShdw blurRad="101600" dist="101600" dir="8100000" algn="tr" rotWithShape="0">
              <a:prstClr val="black">
                <a:alpha val="40000"/>
              </a:prstClr>
            </a:outerShdw>
          </a:effectLst>
        </p:spPr>
        <p:txBody>
          <a:bodyPr lIns="0" tIns="36000" rIns="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bg1"/>
              </a:solidFill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2297" name="矩形 34"/>
          <p:cNvSpPr>
            <a:spLocks noChangeArrowheads="1"/>
          </p:cNvSpPr>
          <p:nvPr/>
        </p:nvSpPr>
        <p:spPr bwMode="auto">
          <a:xfrm>
            <a:off x="773113" y="4668838"/>
            <a:ext cx="15319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800" b="1">
                <a:solidFill>
                  <a:srgbClr val="39A3CD"/>
                </a:solidFill>
                <a:latin typeface="Bell MT" pitchFamily="18" charset="0"/>
                <a:cs typeface="Arial" pitchFamily="34" charset="0"/>
              </a:rPr>
              <a:t>O</a:t>
            </a:r>
            <a:r>
              <a:rPr lang="en-US" altLang="zh-CN" sz="4800" b="1">
                <a:solidFill>
                  <a:schemeClr val="bg1"/>
                </a:solidFill>
                <a:latin typeface="Bell MT" pitchFamily="18" charset="0"/>
                <a:cs typeface="Arial" pitchFamily="34" charset="0"/>
              </a:rPr>
              <a:t>NE</a:t>
            </a:r>
            <a:endParaRPr lang="zh-CN" altLang="en-US" sz="4800" b="1">
              <a:solidFill>
                <a:schemeClr val="bg1"/>
              </a:solidFill>
              <a:latin typeface="Bell MT" pitchFamily="18" charset="0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5641975" y="1785938"/>
            <a:ext cx="3249613" cy="3643312"/>
          </a:xfrm>
          <a:prstGeom prst="roundRect">
            <a:avLst>
              <a:gd name="adj" fmla="val 11164"/>
            </a:avLst>
          </a:prstGeom>
          <a:solidFill>
            <a:srgbClr val="6CAC00"/>
          </a:solidFill>
          <a:effectLst>
            <a:outerShdw blurRad="101600" dist="101600" dir="8100000" algn="tr" rotWithShape="0">
              <a:prstClr val="black">
                <a:alpha val="40000"/>
              </a:prstClr>
            </a:outerShdw>
          </a:effectLst>
        </p:spPr>
        <p:txBody>
          <a:bodyPr lIns="0" tIns="36000" rIns="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bg1"/>
              </a:solidFill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2299" name="矩形 36"/>
          <p:cNvSpPr>
            <a:spLocks noChangeArrowheads="1"/>
          </p:cNvSpPr>
          <p:nvPr/>
        </p:nvSpPr>
        <p:spPr bwMode="auto">
          <a:xfrm>
            <a:off x="5030788" y="4668838"/>
            <a:ext cx="17541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800" b="1">
                <a:solidFill>
                  <a:srgbClr val="6CAC00"/>
                </a:solidFill>
                <a:latin typeface="Bell MT" pitchFamily="18" charset="0"/>
                <a:cs typeface="Arial" pitchFamily="34" charset="0"/>
              </a:rPr>
              <a:t>T</a:t>
            </a:r>
            <a:r>
              <a:rPr lang="en-US" altLang="zh-CN" sz="4800" b="1">
                <a:solidFill>
                  <a:schemeClr val="bg1"/>
                </a:solidFill>
                <a:latin typeface="Bell MT" pitchFamily="18" charset="0"/>
                <a:cs typeface="Arial" pitchFamily="34" charset="0"/>
              </a:rPr>
              <a:t>WO</a:t>
            </a:r>
            <a:endParaRPr lang="zh-CN" altLang="en-US" sz="4800" b="1">
              <a:solidFill>
                <a:schemeClr val="bg1"/>
              </a:solidFill>
              <a:latin typeface="Bell MT" pitchFamily="18" charset="0"/>
            </a:endParaRPr>
          </a:p>
        </p:txBody>
      </p:sp>
      <p:sp>
        <p:nvSpPr>
          <p:cNvPr id="12300" name="矩形 12"/>
          <p:cNvSpPr>
            <a:spLocks noChangeArrowheads="1"/>
          </p:cNvSpPr>
          <p:nvPr/>
        </p:nvSpPr>
        <p:spPr bwMode="auto">
          <a:xfrm>
            <a:off x="2452688" y="3357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301" name="矩形 14"/>
          <p:cNvSpPr>
            <a:spLocks noChangeArrowheads="1"/>
          </p:cNvSpPr>
          <p:nvPr/>
        </p:nvSpPr>
        <p:spPr bwMode="auto">
          <a:xfrm>
            <a:off x="6453188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301625" y="785813"/>
            <a:ext cx="817563" cy="1587"/>
          </a:xfrm>
          <a:prstGeom prst="line">
            <a:avLst/>
          </a:prstGeom>
          <a:ln w="15875">
            <a:solidFill>
              <a:srgbClr val="35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rot="5400000">
            <a:off x="697707" y="377031"/>
            <a:ext cx="755650" cy="1587"/>
          </a:xfrm>
          <a:prstGeom prst="line">
            <a:avLst/>
          </a:prstGeom>
          <a:ln w="15875">
            <a:solidFill>
              <a:srgbClr val="35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16" name="组合 4"/>
          <p:cNvGrpSpPr>
            <a:grpSpLocks/>
          </p:cNvGrpSpPr>
          <p:nvPr/>
        </p:nvGrpSpPr>
        <p:grpSpPr bwMode="auto">
          <a:xfrm>
            <a:off x="773113" y="500063"/>
            <a:ext cx="619125" cy="571500"/>
            <a:chOff x="7143768" y="2857496"/>
            <a:chExt cx="1143008" cy="1143008"/>
          </a:xfrm>
        </p:grpSpPr>
        <p:sp>
          <p:nvSpPr>
            <p:cNvPr id="2" name="椭圆 1"/>
            <p:cNvSpPr/>
            <p:nvPr/>
          </p:nvSpPr>
          <p:spPr>
            <a:xfrm>
              <a:off x="7143768" y="2857496"/>
              <a:ext cx="1143008" cy="1143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55600" dist="101600" dir="9000000" sx="104000" sy="104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7281514" y="2990847"/>
              <a:ext cx="864584" cy="863606"/>
            </a:xfrm>
            <a:prstGeom prst="ellipse">
              <a:avLst/>
            </a:prstGeom>
            <a:solidFill>
              <a:srgbClr val="352F2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4400" dirty="0">
                <a:solidFill>
                  <a:schemeClr val="bg1"/>
                </a:solidFill>
                <a:latin typeface="方正特粗光辉简体" pitchFamily="2" charset="-122"/>
                <a:ea typeface="方正特粗光辉简体" pitchFamily="2" charset="-122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7199452" y="2917820"/>
              <a:ext cx="1008192" cy="1009657"/>
            </a:xfrm>
            <a:prstGeom prst="ellips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9" name="直接连接符 8"/>
          <p:cNvCxnSpPr/>
          <p:nvPr/>
        </p:nvCxnSpPr>
        <p:spPr>
          <a:xfrm>
            <a:off x="309563" y="6284913"/>
            <a:ext cx="741362" cy="1587"/>
          </a:xfrm>
          <a:prstGeom prst="line">
            <a:avLst/>
          </a:prstGeom>
          <a:ln w="15875">
            <a:solidFill>
              <a:srgbClr val="35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5400000">
            <a:off x="728663" y="6597650"/>
            <a:ext cx="611188" cy="1587"/>
          </a:xfrm>
          <a:prstGeom prst="line">
            <a:avLst/>
          </a:prstGeom>
          <a:ln w="15875">
            <a:solidFill>
              <a:srgbClr val="35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773113" y="2173288"/>
            <a:ext cx="2322512" cy="2143125"/>
          </a:xfrm>
          <a:prstGeom prst="ellipse">
            <a:avLst/>
          </a:prstGeom>
          <a:solidFill>
            <a:srgbClr val="352F2F"/>
          </a:solidFill>
          <a:ln>
            <a:noFill/>
          </a:ln>
          <a:effectLst>
            <a:outerShdw blurRad="50800" dist="101600" dir="16200000" sx="99000" sy="99000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b="1" dirty="0"/>
              <a:t>01</a:t>
            </a:r>
            <a:endParaRPr lang="zh-CN" altLang="en-US" sz="6000" b="1" dirty="0"/>
          </a:p>
        </p:txBody>
      </p:sp>
      <p:sp>
        <p:nvSpPr>
          <p:cNvPr id="21" name="椭圆 20"/>
          <p:cNvSpPr/>
          <p:nvPr/>
        </p:nvSpPr>
        <p:spPr>
          <a:xfrm>
            <a:off x="3792538" y="2963863"/>
            <a:ext cx="2320925" cy="2143125"/>
          </a:xfrm>
          <a:prstGeom prst="ellipse">
            <a:avLst/>
          </a:prstGeom>
          <a:solidFill>
            <a:srgbClr val="39A3CD"/>
          </a:solidFill>
          <a:ln>
            <a:noFill/>
          </a:ln>
          <a:effectLst>
            <a:outerShdw blurRad="63500" dist="127000" dir="5400000" sx="99000" sy="99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b="1" dirty="0"/>
              <a:t>02</a:t>
            </a:r>
            <a:endParaRPr lang="zh-CN" altLang="en-US" sz="6000" b="1" dirty="0"/>
          </a:p>
        </p:txBody>
      </p:sp>
      <p:sp>
        <p:nvSpPr>
          <p:cNvPr id="23" name="椭圆 22"/>
          <p:cNvSpPr/>
          <p:nvPr/>
        </p:nvSpPr>
        <p:spPr>
          <a:xfrm>
            <a:off x="6888163" y="2165350"/>
            <a:ext cx="2320925" cy="2143125"/>
          </a:xfrm>
          <a:prstGeom prst="ellipse">
            <a:avLst/>
          </a:prstGeom>
          <a:solidFill>
            <a:srgbClr val="6CAC00"/>
          </a:solidFill>
          <a:ln>
            <a:noFill/>
          </a:ln>
          <a:effectLst>
            <a:outerShdw blurRad="50800" dist="101600" dir="16200000" sx="99000" sy="99000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b="1" dirty="0"/>
              <a:t>03</a:t>
            </a:r>
            <a:endParaRPr lang="zh-CN" altLang="en-US" sz="6000" b="1" dirty="0"/>
          </a:p>
        </p:txBody>
      </p:sp>
      <p:cxnSp>
        <p:nvCxnSpPr>
          <p:cNvPr id="8" name="直接连接符 7"/>
          <p:cNvCxnSpPr/>
          <p:nvPr/>
        </p:nvCxnSpPr>
        <p:spPr>
          <a:xfrm rot="5400000">
            <a:off x="-2458244" y="3539332"/>
            <a:ext cx="5508625" cy="1588"/>
          </a:xfrm>
          <a:prstGeom prst="line">
            <a:avLst/>
          </a:prstGeom>
          <a:ln w="15875">
            <a:solidFill>
              <a:srgbClr val="35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463550" y="3714750"/>
            <a:ext cx="9055100" cy="1588"/>
          </a:xfrm>
          <a:prstGeom prst="line">
            <a:avLst/>
          </a:prstGeom>
          <a:ln>
            <a:solidFill>
              <a:srgbClr val="F8F8F8"/>
            </a:solidFill>
          </a:ln>
          <a:effectLst>
            <a:outerShdw blurRad="101600" dist="38100" dir="5400000" algn="t" rotWithShape="0">
              <a:prstClr val="black">
                <a:alpha val="34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4" name="矩形 12"/>
          <p:cNvSpPr>
            <a:spLocks noChangeArrowheads="1"/>
          </p:cNvSpPr>
          <p:nvPr/>
        </p:nvSpPr>
        <p:spPr bwMode="auto">
          <a:xfrm>
            <a:off x="4310063" y="3214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3325" name="矩形 14"/>
          <p:cNvSpPr>
            <a:spLocks noChangeArrowheads="1"/>
          </p:cNvSpPr>
          <p:nvPr/>
        </p:nvSpPr>
        <p:spPr bwMode="auto">
          <a:xfrm>
            <a:off x="7310438" y="3786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3326" name="矩形 14"/>
          <p:cNvSpPr>
            <a:spLocks noChangeArrowheads="1"/>
          </p:cNvSpPr>
          <p:nvPr/>
        </p:nvSpPr>
        <p:spPr bwMode="auto">
          <a:xfrm>
            <a:off x="1309688" y="3857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1044575" y="3419475"/>
            <a:ext cx="8931275" cy="1588"/>
          </a:xfrm>
          <a:prstGeom prst="line">
            <a:avLst/>
          </a:prstGeom>
          <a:ln w="15875">
            <a:solidFill>
              <a:srgbClr val="35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39" name="组合 8"/>
          <p:cNvGrpSpPr>
            <a:grpSpLocks/>
          </p:cNvGrpSpPr>
          <p:nvPr/>
        </p:nvGrpSpPr>
        <p:grpSpPr bwMode="auto">
          <a:xfrm>
            <a:off x="3017838" y="1462088"/>
            <a:ext cx="4219575" cy="3895725"/>
            <a:chOff x="2605596" y="1462596"/>
            <a:chExt cx="3895230" cy="3895230"/>
          </a:xfrm>
        </p:grpSpPr>
        <p:sp>
          <p:nvSpPr>
            <p:cNvPr id="6" name="椭圆 5"/>
            <p:cNvSpPr/>
            <p:nvPr/>
          </p:nvSpPr>
          <p:spPr>
            <a:xfrm>
              <a:off x="2605596" y="1462596"/>
              <a:ext cx="3895230" cy="38952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30200" dist="101600" dir="90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2901263" y="1779221"/>
              <a:ext cx="3305379" cy="3305379"/>
            </a:xfrm>
            <a:prstGeom prst="ellipse">
              <a:avLst/>
            </a:prstGeom>
            <a:solidFill>
              <a:srgbClr val="352F2F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4000" b="1" dirty="0">
                <a:solidFill>
                  <a:schemeClr val="bg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799039" y="1672119"/>
              <a:ext cx="3509810" cy="3509516"/>
            </a:xfrm>
            <a:prstGeom prst="ellips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1" name="椭圆 10"/>
          <p:cNvSpPr/>
          <p:nvPr/>
        </p:nvSpPr>
        <p:spPr>
          <a:xfrm>
            <a:off x="7894638" y="2857500"/>
            <a:ext cx="1238250" cy="1143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55600" dist="101600" dir="90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8043863" y="2990850"/>
            <a:ext cx="936625" cy="865188"/>
          </a:xfrm>
          <a:prstGeom prst="ellipse">
            <a:avLst/>
          </a:prstGeom>
          <a:solidFill>
            <a:srgbClr val="6CAC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4400" dirty="0">
              <a:solidFill>
                <a:schemeClr val="bg1"/>
              </a:solidFill>
              <a:latin typeface="方正特粗光辉简体" pitchFamily="2" charset="-122"/>
              <a:ea typeface="方正特粗光辉简体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954963" y="2919413"/>
            <a:ext cx="1092200" cy="1008062"/>
          </a:xfrm>
          <a:prstGeom prst="ellips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160463" y="2857500"/>
            <a:ext cx="1238250" cy="1143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55600" dist="101600" dir="90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311275" y="2990850"/>
            <a:ext cx="936625" cy="865188"/>
          </a:xfrm>
          <a:prstGeom prst="ellipse">
            <a:avLst/>
          </a:prstGeom>
          <a:solidFill>
            <a:srgbClr val="39A3C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4400" dirty="0">
              <a:solidFill>
                <a:schemeClr val="bg1"/>
              </a:solidFill>
              <a:latin typeface="方正特粗光辉简体" pitchFamily="2" charset="-122"/>
              <a:ea typeface="方正特粗光辉简体" pitchFamily="2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222375" y="2919413"/>
            <a:ext cx="1092200" cy="1008062"/>
          </a:xfrm>
          <a:prstGeom prst="ellips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 rot="5400000">
            <a:off x="-675481" y="1708944"/>
            <a:ext cx="3419475" cy="1587"/>
          </a:xfrm>
          <a:prstGeom prst="line">
            <a:avLst/>
          </a:prstGeom>
          <a:ln w="15875">
            <a:solidFill>
              <a:srgbClr val="35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7" name="矩形 12"/>
          <p:cNvSpPr>
            <a:spLocks noChangeArrowheads="1"/>
          </p:cNvSpPr>
          <p:nvPr/>
        </p:nvSpPr>
        <p:spPr bwMode="auto">
          <a:xfrm>
            <a:off x="1023938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4348" name="矩形 14"/>
          <p:cNvSpPr>
            <a:spLocks noChangeArrowheads="1"/>
          </p:cNvSpPr>
          <p:nvPr/>
        </p:nvSpPr>
        <p:spPr bwMode="auto">
          <a:xfrm>
            <a:off x="4381500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4349" name="矩形 14"/>
          <p:cNvSpPr>
            <a:spLocks noChangeArrowheads="1"/>
          </p:cNvSpPr>
          <p:nvPr/>
        </p:nvSpPr>
        <p:spPr bwMode="auto">
          <a:xfrm>
            <a:off x="7667625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30"/>
          <p:cNvGrpSpPr>
            <a:grpSpLocks/>
          </p:cNvGrpSpPr>
          <p:nvPr/>
        </p:nvGrpSpPr>
        <p:grpSpPr bwMode="auto">
          <a:xfrm>
            <a:off x="-26988" y="2500313"/>
            <a:ext cx="9918701" cy="2286000"/>
            <a:chOff x="-24566" y="2143116"/>
            <a:chExt cx="9156040" cy="2857520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-24566" y="3563938"/>
              <a:ext cx="971584" cy="0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rot="5400000" flipH="1" flipV="1">
              <a:off x="607057" y="2464026"/>
              <a:ext cx="1428760" cy="786938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rot="16200000" flipH="1">
              <a:off x="1321476" y="2536546"/>
              <a:ext cx="2857520" cy="2070660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rot="5400000" flipH="1" flipV="1">
              <a:off x="3249989" y="2678693"/>
              <a:ext cx="2857520" cy="1786365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16200000" flipH="1">
              <a:off x="5072257" y="2642790"/>
              <a:ext cx="2857520" cy="1858172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5400000" flipH="1" flipV="1">
              <a:off x="7072557" y="3929422"/>
              <a:ext cx="1428760" cy="713667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8159890" y="3559970"/>
              <a:ext cx="971584" cy="0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泪滴形 2"/>
          <p:cNvSpPr/>
          <p:nvPr/>
        </p:nvSpPr>
        <p:spPr>
          <a:xfrm flipV="1">
            <a:off x="387350" y="357188"/>
            <a:ext cx="488950" cy="452437"/>
          </a:xfrm>
          <a:prstGeom prst="teardrop">
            <a:avLst/>
          </a:prstGeom>
          <a:solidFill>
            <a:srgbClr val="6CAC00"/>
          </a:solidFill>
          <a:ln w="28575">
            <a:solidFill>
              <a:schemeClr val="bg1"/>
            </a:solidFill>
          </a:ln>
          <a:effectLst>
            <a:outerShdw blurRad="330200" dist="190500" dir="7800000" sx="105000" sy="105000" algn="tr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泪滴形 3"/>
          <p:cNvSpPr/>
          <p:nvPr/>
        </p:nvSpPr>
        <p:spPr>
          <a:xfrm flipH="1" flipV="1">
            <a:off x="903288" y="476250"/>
            <a:ext cx="360362" cy="333375"/>
          </a:xfrm>
          <a:prstGeom prst="teardrop">
            <a:avLst/>
          </a:prstGeom>
          <a:solidFill>
            <a:srgbClr val="39A3CD"/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4400" dirty="0">
              <a:solidFill>
                <a:schemeClr val="bg1"/>
              </a:solidFill>
              <a:latin typeface="方正特粗光辉简体" pitchFamily="2" charset="-122"/>
              <a:ea typeface="方正特粗光辉简体" pitchFamily="2" charset="-122"/>
            </a:endParaRPr>
          </a:p>
        </p:txBody>
      </p:sp>
      <p:sp>
        <p:nvSpPr>
          <p:cNvPr id="5" name="泪滴形 4"/>
          <p:cNvSpPr/>
          <p:nvPr/>
        </p:nvSpPr>
        <p:spPr>
          <a:xfrm flipH="1">
            <a:off x="903288" y="828675"/>
            <a:ext cx="488950" cy="452438"/>
          </a:xfrm>
          <a:prstGeom prst="teardrop">
            <a:avLst/>
          </a:prstGeom>
          <a:solidFill>
            <a:srgbClr val="352F2F"/>
          </a:solidFill>
          <a:ln w="28575">
            <a:solidFill>
              <a:schemeClr val="bg1"/>
            </a:solidFill>
          </a:ln>
          <a:effectLst>
            <a:outerShdw blurRad="330200" dist="190500" dir="9600000" sx="105000" sy="105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4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泪滴形 1"/>
          <p:cNvSpPr/>
          <p:nvPr/>
        </p:nvSpPr>
        <p:spPr>
          <a:xfrm>
            <a:off x="515938" y="828675"/>
            <a:ext cx="360362" cy="333375"/>
          </a:xfrm>
          <a:prstGeom prst="teardrop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bg1"/>
            </a:solidFill>
          </a:ln>
          <a:effectLst>
            <a:outerShdw blurRad="330200" dist="190500" dir="9000000" sx="105000" sy="105000" algn="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079" name="组合 61"/>
          <p:cNvGrpSpPr>
            <a:grpSpLocks/>
          </p:cNvGrpSpPr>
          <p:nvPr/>
        </p:nvGrpSpPr>
        <p:grpSpPr bwMode="auto">
          <a:xfrm>
            <a:off x="1547813" y="2439988"/>
            <a:ext cx="730250" cy="539750"/>
            <a:chOff x="1428728" y="1928802"/>
            <a:chExt cx="673422" cy="540000"/>
          </a:xfrm>
        </p:grpSpPr>
        <p:sp>
          <p:nvSpPr>
            <p:cNvPr id="33" name="椭圆 32"/>
            <p:cNvSpPr/>
            <p:nvPr/>
          </p:nvSpPr>
          <p:spPr>
            <a:xfrm>
              <a:off x="1428728" y="1928802"/>
              <a:ext cx="540201" cy="540000"/>
            </a:xfrm>
            <a:prstGeom prst="ellipse">
              <a:avLst/>
            </a:prstGeom>
            <a:solidFill>
              <a:srgbClr val="6CAC00"/>
            </a:solidFill>
            <a:ln w="76200">
              <a:solidFill>
                <a:schemeClr val="bg1"/>
              </a:solidFill>
            </a:ln>
            <a:effectLst>
              <a:outerShdw blurRad="279400" dist="101600" dir="7800000" sx="105000" sy="105000" algn="tr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1" name="等腰三角形 60"/>
            <p:cNvSpPr/>
            <p:nvPr/>
          </p:nvSpPr>
          <p:spPr>
            <a:xfrm rot="5400000">
              <a:off x="1871399" y="2088756"/>
              <a:ext cx="247765" cy="213738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1474110" y="1958978"/>
              <a:ext cx="467004" cy="468530"/>
            </a:xfrm>
            <a:prstGeom prst="ellipse">
              <a:avLst/>
            </a:prstGeom>
            <a:solidFill>
              <a:srgbClr val="6CA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4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80" name="组合 63"/>
          <p:cNvGrpSpPr>
            <a:grpSpLocks/>
          </p:cNvGrpSpPr>
          <p:nvPr/>
        </p:nvGrpSpPr>
        <p:grpSpPr bwMode="auto">
          <a:xfrm>
            <a:off x="5789613" y="2432050"/>
            <a:ext cx="728662" cy="539750"/>
            <a:chOff x="1428728" y="1928802"/>
            <a:chExt cx="673422" cy="540000"/>
          </a:xfrm>
        </p:grpSpPr>
        <p:sp>
          <p:nvSpPr>
            <p:cNvPr id="65" name="椭圆 64"/>
            <p:cNvSpPr/>
            <p:nvPr/>
          </p:nvSpPr>
          <p:spPr>
            <a:xfrm>
              <a:off x="1428728" y="1928802"/>
              <a:ext cx="539912" cy="54000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bg1"/>
              </a:solidFill>
            </a:ln>
            <a:effectLst>
              <a:outerShdw blurRad="279400" dist="101600" dir="7800000" sx="105000" sy="105000" algn="tr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6" name="等腰三角形 65"/>
            <p:cNvSpPr/>
            <p:nvPr/>
          </p:nvSpPr>
          <p:spPr>
            <a:xfrm rot="5400000">
              <a:off x="1871166" y="2088523"/>
              <a:ext cx="247765" cy="214204"/>
            </a:xfrm>
            <a:prstGeom prst="triangle">
              <a:avLst/>
            </a:prstGeom>
            <a:solidFill>
              <a:srgbClr val="352F2F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1466874" y="1966920"/>
              <a:ext cx="468021" cy="466941"/>
            </a:xfrm>
            <a:prstGeom prst="ellipse">
              <a:avLst/>
            </a:prstGeom>
            <a:solidFill>
              <a:srgbClr val="352F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4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81" name="组合 68"/>
          <p:cNvGrpSpPr>
            <a:grpSpLocks/>
          </p:cNvGrpSpPr>
          <p:nvPr/>
        </p:nvGrpSpPr>
        <p:grpSpPr bwMode="auto">
          <a:xfrm>
            <a:off x="3656013" y="4556125"/>
            <a:ext cx="720725" cy="541338"/>
            <a:chOff x="1302859" y="1928802"/>
            <a:chExt cx="665869" cy="540000"/>
          </a:xfrm>
        </p:grpSpPr>
        <p:sp>
          <p:nvSpPr>
            <p:cNvPr id="70" name="椭圆 69"/>
            <p:cNvSpPr/>
            <p:nvPr/>
          </p:nvSpPr>
          <p:spPr>
            <a:xfrm>
              <a:off x="1428993" y="1928802"/>
              <a:ext cx="539735" cy="54000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bg1"/>
              </a:solidFill>
            </a:ln>
            <a:effectLst>
              <a:outerShdw blurRad="279400" dist="101600" dir="7800000" sx="105000" sy="105000" algn="tr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" name="等腰三角形 70"/>
            <p:cNvSpPr/>
            <p:nvPr/>
          </p:nvSpPr>
          <p:spPr>
            <a:xfrm rot="16200000" flipH="1">
              <a:off x="1285616" y="2110737"/>
              <a:ext cx="248622" cy="214134"/>
            </a:xfrm>
            <a:prstGeom prst="triangle">
              <a:avLst/>
            </a:prstGeom>
            <a:solidFill>
              <a:srgbClr val="39A3CD">
                <a:alpha val="8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1467126" y="1966808"/>
              <a:ext cx="467868" cy="468739"/>
            </a:xfrm>
            <a:prstGeom prst="ellipse">
              <a:avLst/>
            </a:prstGeom>
            <a:solidFill>
              <a:srgbClr val="39A3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4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82" name="组合 73"/>
          <p:cNvGrpSpPr>
            <a:grpSpLocks/>
          </p:cNvGrpSpPr>
          <p:nvPr/>
        </p:nvGrpSpPr>
        <p:grpSpPr bwMode="auto">
          <a:xfrm>
            <a:off x="7607300" y="4541838"/>
            <a:ext cx="717550" cy="539750"/>
            <a:chOff x="1307624" y="1928802"/>
            <a:chExt cx="661104" cy="540000"/>
          </a:xfrm>
        </p:grpSpPr>
        <p:sp>
          <p:nvSpPr>
            <p:cNvPr id="75" name="椭圆 74"/>
            <p:cNvSpPr/>
            <p:nvPr/>
          </p:nvSpPr>
          <p:spPr>
            <a:xfrm>
              <a:off x="1429022" y="1928802"/>
              <a:ext cx="539706" cy="54000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bg1"/>
              </a:solidFill>
            </a:ln>
            <a:effectLst>
              <a:outerShdw blurRad="139700" dist="101600" dir="7800000" sx="105000" sy="105000" algn="tr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6" name="等腰三角形 75"/>
            <p:cNvSpPr/>
            <p:nvPr/>
          </p:nvSpPr>
          <p:spPr>
            <a:xfrm rot="16200000" flipH="1">
              <a:off x="1291245" y="2099239"/>
              <a:ext cx="247765" cy="215006"/>
            </a:xfrm>
            <a:prstGeom prst="triangle">
              <a:avLst/>
            </a:prstGeom>
            <a:solidFill>
              <a:schemeClr val="bg1">
                <a:lumMod val="75000"/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77" name="椭圆 76"/>
            <p:cNvSpPr/>
            <p:nvPr/>
          </p:nvSpPr>
          <p:spPr>
            <a:xfrm>
              <a:off x="1472900" y="1970096"/>
              <a:ext cx="468038" cy="46852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4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083" name="矩形 20"/>
          <p:cNvSpPr>
            <a:spLocks noChangeArrowheads="1"/>
          </p:cNvSpPr>
          <p:nvPr/>
        </p:nvSpPr>
        <p:spPr bwMode="auto">
          <a:xfrm>
            <a:off x="2024063" y="4714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4" name="矩形 21"/>
          <p:cNvSpPr>
            <a:spLocks noChangeArrowheads="1"/>
          </p:cNvSpPr>
          <p:nvPr/>
        </p:nvSpPr>
        <p:spPr bwMode="auto">
          <a:xfrm>
            <a:off x="2309813" y="2571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5" name="矩形 22"/>
          <p:cNvSpPr>
            <a:spLocks noChangeArrowheads="1"/>
          </p:cNvSpPr>
          <p:nvPr/>
        </p:nvSpPr>
        <p:spPr bwMode="auto">
          <a:xfrm>
            <a:off x="6596063" y="2500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6" name="矩形 22"/>
          <p:cNvSpPr>
            <a:spLocks noChangeArrowheads="1"/>
          </p:cNvSpPr>
          <p:nvPr/>
        </p:nvSpPr>
        <p:spPr bwMode="auto">
          <a:xfrm>
            <a:off x="6024563" y="4643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7" name="TextBox 12"/>
          <p:cNvSpPr txBox="1">
            <a:spLocks noChangeArrowheads="1"/>
          </p:cNvSpPr>
          <p:nvPr/>
        </p:nvSpPr>
        <p:spPr bwMode="auto">
          <a:xfrm>
            <a:off x="1309688" y="571500"/>
            <a:ext cx="1143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圆角矩形 23"/>
          <p:cNvSpPr/>
          <p:nvPr/>
        </p:nvSpPr>
        <p:spPr>
          <a:xfrm>
            <a:off x="6888163" y="1928813"/>
            <a:ext cx="2320925" cy="371475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20700" dist="127000" dir="8100000" sx="102000" sy="10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099" name="组合 18"/>
          <p:cNvGrpSpPr>
            <a:grpSpLocks/>
          </p:cNvGrpSpPr>
          <p:nvPr/>
        </p:nvGrpSpPr>
        <p:grpSpPr bwMode="auto">
          <a:xfrm>
            <a:off x="850900" y="1928813"/>
            <a:ext cx="2322513" cy="3714750"/>
            <a:chOff x="3571868" y="1928802"/>
            <a:chExt cx="2143140" cy="3714776"/>
          </a:xfrm>
        </p:grpSpPr>
        <p:sp>
          <p:nvSpPr>
            <p:cNvPr id="13" name="圆角矩形 12"/>
            <p:cNvSpPr/>
            <p:nvPr/>
          </p:nvSpPr>
          <p:spPr>
            <a:xfrm>
              <a:off x="3571868" y="1928802"/>
              <a:ext cx="2143140" cy="371477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20700" dist="1270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3571868" y="1928802"/>
              <a:ext cx="2143140" cy="3714776"/>
            </a:xfrm>
            <a:prstGeom prst="roundRect">
              <a:avLst/>
            </a:prstGeom>
            <a:blipFill dpi="0" rotWithShape="1">
              <a:blip r:embed="rId2" cstate="print"/>
              <a:srcRect/>
              <a:tile tx="0" ty="0" sx="14000" sy="14000" flip="none" algn="ctr"/>
            </a:blipFill>
            <a:ln>
              <a:noFill/>
            </a:ln>
            <a:effectLst>
              <a:outerShdw blurRad="520700" dist="1270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12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12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12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12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12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12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301625" y="785813"/>
            <a:ext cx="817563" cy="1587"/>
          </a:xfrm>
          <a:prstGeom prst="line">
            <a:avLst/>
          </a:prstGeom>
          <a:ln w="15875">
            <a:solidFill>
              <a:srgbClr val="6CAC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rot="5400000">
            <a:off x="697707" y="377031"/>
            <a:ext cx="755650" cy="1587"/>
          </a:xfrm>
          <a:prstGeom prst="line">
            <a:avLst/>
          </a:prstGeom>
          <a:ln w="15875">
            <a:solidFill>
              <a:srgbClr val="6CAC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02" name="组合 4"/>
          <p:cNvGrpSpPr>
            <a:grpSpLocks/>
          </p:cNvGrpSpPr>
          <p:nvPr/>
        </p:nvGrpSpPr>
        <p:grpSpPr bwMode="auto">
          <a:xfrm>
            <a:off x="773113" y="500063"/>
            <a:ext cx="619125" cy="571500"/>
            <a:chOff x="7143768" y="2857496"/>
            <a:chExt cx="1143008" cy="1143008"/>
          </a:xfrm>
        </p:grpSpPr>
        <p:sp>
          <p:nvSpPr>
            <p:cNvPr id="2" name="椭圆 1"/>
            <p:cNvSpPr/>
            <p:nvPr/>
          </p:nvSpPr>
          <p:spPr>
            <a:xfrm>
              <a:off x="7143768" y="2857496"/>
              <a:ext cx="1143008" cy="1143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55600" dist="101600" dir="9000000" sx="104000" sy="104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7281514" y="2990847"/>
              <a:ext cx="864584" cy="863606"/>
            </a:xfrm>
            <a:prstGeom prst="ellipse">
              <a:avLst/>
            </a:prstGeom>
            <a:solidFill>
              <a:srgbClr val="6CAC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4400" dirty="0">
                <a:solidFill>
                  <a:schemeClr val="bg1"/>
                </a:solidFill>
                <a:latin typeface="方正特粗光辉简体" pitchFamily="2" charset="-122"/>
                <a:ea typeface="方正特粗光辉简体" pitchFamily="2" charset="-122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7199452" y="2917820"/>
              <a:ext cx="1008192" cy="1009657"/>
            </a:xfrm>
            <a:prstGeom prst="ellips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 rot="5400000">
            <a:off x="-2458244" y="3539332"/>
            <a:ext cx="5508625" cy="1588"/>
          </a:xfrm>
          <a:prstGeom prst="line">
            <a:avLst/>
          </a:prstGeom>
          <a:ln w="15875">
            <a:solidFill>
              <a:srgbClr val="6CAC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09563" y="6286500"/>
            <a:ext cx="741362" cy="1588"/>
          </a:xfrm>
          <a:prstGeom prst="line">
            <a:avLst/>
          </a:prstGeom>
          <a:ln w="15875">
            <a:solidFill>
              <a:srgbClr val="6CAC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5400000">
            <a:off x="736600" y="6591300"/>
            <a:ext cx="612775" cy="3175"/>
          </a:xfrm>
          <a:prstGeom prst="line">
            <a:avLst/>
          </a:prstGeom>
          <a:ln w="15875">
            <a:solidFill>
              <a:srgbClr val="6CAC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>
            <a:off x="1201738" y="2143125"/>
            <a:ext cx="1625600" cy="1500188"/>
          </a:xfrm>
          <a:prstGeom prst="ellipse">
            <a:avLst/>
          </a:prstGeom>
          <a:solidFill>
            <a:srgbClr val="6CAC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4400" dirty="0">
              <a:solidFill>
                <a:schemeClr val="bg1"/>
              </a:solidFill>
              <a:latin typeface="方正特粗光辉简体" pitchFamily="2" charset="-122"/>
              <a:ea typeface="方正特粗光辉简体" pitchFamily="2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351731" y="2285994"/>
            <a:ext cx="1315650" cy="1214447"/>
          </a:xfrm>
          <a:prstGeom prst="ellipse">
            <a:avLst/>
          </a:prstGeom>
          <a:blipFill dpi="0" rotWithShape="1">
            <a:blip r:embed="rId3" cstate="print"/>
            <a:srcRect/>
            <a:tile tx="0" ty="0" sx="14000" sy="14000" flip="none" algn="ctr"/>
          </a:blip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3868738" y="1928813"/>
            <a:ext cx="2322512" cy="371475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20700" dist="127000" dir="8100000" sx="102000" sy="10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圆角矩形 32"/>
          <p:cNvSpPr/>
          <p:nvPr/>
        </p:nvSpPr>
        <p:spPr>
          <a:xfrm>
            <a:off x="3869524" y="1928803"/>
            <a:ext cx="2321735" cy="3714776"/>
          </a:xfrm>
          <a:prstGeom prst="roundRect">
            <a:avLst/>
          </a:prstGeom>
          <a:blipFill dpi="0" rotWithShape="1">
            <a:blip r:embed="rId2" cstate="print"/>
            <a:srcRect/>
            <a:tile tx="0" ty="0" sx="14000" sy="14000" flip="none" algn="ctr"/>
          </a:blipFill>
          <a:ln>
            <a:noFill/>
          </a:ln>
          <a:effectLst>
            <a:outerShdw blurRad="520700" dist="127000" dir="8100000" sx="102000" sy="10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6887779" y="1928803"/>
            <a:ext cx="2321735" cy="3714776"/>
          </a:xfrm>
          <a:prstGeom prst="roundRect">
            <a:avLst/>
          </a:prstGeom>
          <a:blipFill dpi="0" rotWithShape="1">
            <a:blip r:embed="rId2" cstate="print"/>
            <a:srcRect/>
            <a:tile tx="0" ty="0" sx="14000" sy="14000" flip="none" algn="ctr"/>
          </a:blipFill>
          <a:ln>
            <a:noFill/>
          </a:ln>
          <a:effectLst>
            <a:outerShdw blurRad="520700" dist="127000" dir="8100000" sx="102000" sy="10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 fontAlgn="auto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192588" y="2143125"/>
            <a:ext cx="1625600" cy="1500188"/>
          </a:xfrm>
          <a:prstGeom prst="ellipse">
            <a:avLst/>
          </a:prstGeom>
          <a:solidFill>
            <a:srgbClr val="39A3C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4400" dirty="0">
              <a:solidFill>
                <a:schemeClr val="bg1"/>
              </a:solidFill>
              <a:latin typeface="方正特粗光辉简体" pitchFamily="2" charset="-122"/>
              <a:ea typeface="方正特粗光辉简体" pitchFamily="2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356228" y="2285994"/>
            <a:ext cx="1315650" cy="121444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7234238" y="2143125"/>
            <a:ext cx="1624012" cy="1500188"/>
          </a:xfrm>
          <a:prstGeom prst="ellipse">
            <a:avLst/>
          </a:prstGeom>
          <a:solidFill>
            <a:srgbClr val="352F2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4400" dirty="0">
              <a:solidFill>
                <a:schemeClr val="bg1"/>
              </a:solidFill>
              <a:latin typeface="方正特粗光辉简体" pitchFamily="2" charset="-122"/>
              <a:ea typeface="方正特粗光辉简体" pitchFamily="2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7396842" y="2285994"/>
            <a:ext cx="1315650" cy="1214447"/>
          </a:xfrm>
          <a:prstGeom prst="ellipse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25" name="矩形 12"/>
          <p:cNvSpPr>
            <a:spLocks noChangeArrowheads="1"/>
          </p:cNvSpPr>
          <p:nvPr/>
        </p:nvSpPr>
        <p:spPr bwMode="auto">
          <a:xfrm>
            <a:off x="4452938" y="4071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26" name="矩形 14"/>
          <p:cNvSpPr>
            <a:spLocks noChangeArrowheads="1"/>
          </p:cNvSpPr>
          <p:nvPr/>
        </p:nvSpPr>
        <p:spPr bwMode="auto">
          <a:xfrm>
            <a:off x="7167563" y="4071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27" name="矩形 15"/>
          <p:cNvSpPr>
            <a:spLocks noChangeArrowheads="1"/>
          </p:cNvSpPr>
          <p:nvPr/>
        </p:nvSpPr>
        <p:spPr bwMode="auto">
          <a:xfrm>
            <a:off x="1381125" y="4071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301625" y="785813"/>
            <a:ext cx="817563" cy="1587"/>
          </a:xfrm>
          <a:prstGeom prst="line">
            <a:avLst/>
          </a:prstGeom>
          <a:ln w="15875">
            <a:solidFill>
              <a:srgbClr val="39A3CD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rot="5400000">
            <a:off x="697707" y="377031"/>
            <a:ext cx="755650" cy="1587"/>
          </a:xfrm>
          <a:prstGeom prst="line">
            <a:avLst/>
          </a:prstGeom>
          <a:ln w="15875">
            <a:solidFill>
              <a:srgbClr val="39A3CD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24" name="组合 4"/>
          <p:cNvGrpSpPr>
            <a:grpSpLocks/>
          </p:cNvGrpSpPr>
          <p:nvPr/>
        </p:nvGrpSpPr>
        <p:grpSpPr bwMode="auto">
          <a:xfrm>
            <a:off x="773113" y="500063"/>
            <a:ext cx="619125" cy="571500"/>
            <a:chOff x="7143768" y="2857496"/>
            <a:chExt cx="1143008" cy="1143008"/>
          </a:xfrm>
        </p:grpSpPr>
        <p:sp>
          <p:nvSpPr>
            <p:cNvPr id="2" name="椭圆 1"/>
            <p:cNvSpPr/>
            <p:nvPr/>
          </p:nvSpPr>
          <p:spPr>
            <a:xfrm>
              <a:off x="7143768" y="2857496"/>
              <a:ext cx="1143008" cy="1143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55600" dist="101600" dir="9000000" sx="104000" sy="104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7281514" y="2990847"/>
              <a:ext cx="864584" cy="863606"/>
            </a:xfrm>
            <a:prstGeom prst="ellipse">
              <a:avLst/>
            </a:prstGeom>
            <a:solidFill>
              <a:srgbClr val="39A3C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4400" dirty="0">
                <a:solidFill>
                  <a:schemeClr val="bg1"/>
                </a:solidFill>
                <a:latin typeface="方正特粗光辉简体" pitchFamily="2" charset="-122"/>
                <a:ea typeface="方正特粗光辉简体" pitchFamily="2" charset="-122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7199452" y="2917820"/>
              <a:ext cx="1008192" cy="1009657"/>
            </a:xfrm>
            <a:prstGeom prst="ellips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 rot="5400000">
            <a:off x="-2458244" y="3539332"/>
            <a:ext cx="5508625" cy="1588"/>
          </a:xfrm>
          <a:prstGeom prst="line">
            <a:avLst/>
          </a:prstGeom>
          <a:ln w="15875">
            <a:solidFill>
              <a:srgbClr val="39A3CD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09563" y="6286500"/>
            <a:ext cx="741362" cy="1588"/>
          </a:xfrm>
          <a:prstGeom prst="line">
            <a:avLst/>
          </a:prstGeom>
          <a:ln w="15875">
            <a:solidFill>
              <a:srgbClr val="39A3CD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5400000">
            <a:off x="736600" y="6591300"/>
            <a:ext cx="612775" cy="3175"/>
          </a:xfrm>
          <a:prstGeom prst="line">
            <a:avLst/>
          </a:prstGeom>
          <a:ln w="15875">
            <a:solidFill>
              <a:srgbClr val="39A3CD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任意多边形 23"/>
          <p:cNvSpPr/>
          <p:nvPr/>
        </p:nvSpPr>
        <p:spPr>
          <a:xfrm>
            <a:off x="5186363" y="1714500"/>
            <a:ext cx="3617912" cy="1954213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41300" dist="63500" dir="66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5186363" y="3832225"/>
            <a:ext cx="3617912" cy="1954213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41300" dist="63500" dir="66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392238" y="1714500"/>
            <a:ext cx="3617912" cy="1954213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41300" dist="114300" dir="90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1392238" y="3832225"/>
            <a:ext cx="3617912" cy="1954213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41300" dist="114300" dir="90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5363173" y="1877367"/>
            <a:ext cx="3264360" cy="1647106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rgbClr val="6CAC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>
            <a:off x="5363173" y="3994789"/>
            <a:ext cx="3264360" cy="1647106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rgbClr val="352F2F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>
            <a:off x="1569459" y="1877367"/>
            <a:ext cx="3264360" cy="1647106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rgbClr val="39A3CD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1569459" y="3994789"/>
            <a:ext cx="3264360" cy="1647106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aphicFrame>
        <p:nvGraphicFramePr>
          <p:cNvPr id="5144" name="图表 33"/>
          <p:cNvGraphicFramePr>
            <a:graphicFrameLocks/>
          </p:cNvGraphicFramePr>
          <p:nvPr/>
        </p:nvGraphicFramePr>
        <p:xfrm>
          <a:off x="3751263" y="2867025"/>
          <a:ext cx="2630487" cy="1714500"/>
        </p:xfrm>
        <a:graphic>
          <a:graphicData uri="http://schemas.openxmlformats.org/presentationml/2006/ole">
            <p:oleObj spid="_x0000_s5145" r:id="rId3" imgW="2633700" imgH="1719221" progId="">
              <p:embed/>
            </p:oleObj>
          </a:graphicData>
        </a:graphic>
      </p:graphicFrame>
      <p:sp>
        <p:nvSpPr>
          <p:cNvPr id="5145" name="矩形 34"/>
          <p:cNvSpPr>
            <a:spLocks noChangeArrowheads="1"/>
          </p:cNvSpPr>
          <p:nvPr/>
        </p:nvSpPr>
        <p:spPr bwMode="auto">
          <a:xfrm>
            <a:off x="4565650" y="3273425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FFFFFF"/>
                </a:solidFill>
                <a:ea typeface="微软雅黑" pitchFamily="34" charset="-122"/>
                <a:cs typeface="Arial" pitchFamily="34" charset="0"/>
              </a:rPr>
              <a:t>01</a:t>
            </a:r>
          </a:p>
        </p:txBody>
      </p:sp>
      <p:sp>
        <p:nvSpPr>
          <p:cNvPr id="5146" name="矩形 35"/>
          <p:cNvSpPr>
            <a:spLocks noChangeArrowheads="1"/>
          </p:cNvSpPr>
          <p:nvPr/>
        </p:nvSpPr>
        <p:spPr bwMode="auto">
          <a:xfrm>
            <a:off x="5248275" y="3276600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FFFFFF"/>
                </a:solidFill>
                <a:ea typeface="微软雅黑" pitchFamily="34" charset="-122"/>
                <a:cs typeface="Arial" pitchFamily="34" charset="0"/>
              </a:rPr>
              <a:t>02</a:t>
            </a:r>
          </a:p>
        </p:txBody>
      </p:sp>
      <p:sp>
        <p:nvSpPr>
          <p:cNvPr id="5147" name="矩形 36"/>
          <p:cNvSpPr>
            <a:spLocks noChangeArrowheads="1"/>
          </p:cNvSpPr>
          <p:nvPr/>
        </p:nvSpPr>
        <p:spPr bwMode="auto">
          <a:xfrm>
            <a:off x="4565650" y="3857625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FFFFFF"/>
                </a:solidFill>
                <a:ea typeface="微软雅黑" pitchFamily="34" charset="-122"/>
                <a:cs typeface="Arial" pitchFamily="34" charset="0"/>
              </a:rPr>
              <a:t>04</a:t>
            </a:r>
          </a:p>
        </p:txBody>
      </p:sp>
      <p:sp>
        <p:nvSpPr>
          <p:cNvPr id="5148" name="矩形 38"/>
          <p:cNvSpPr>
            <a:spLocks noChangeArrowheads="1"/>
          </p:cNvSpPr>
          <p:nvPr/>
        </p:nvSpPr>
        <p:spPr bwMode="auto">
          <a:xfrm>
            <a:off x="5248275" y="3857625"/>
            <a:ext cx="441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FFFFFF"/>
                </a:solidFill>
                <a:ea typeface="微软雅黑" pitchFamily="34" charset="-122"/>
                <a:cs typeface="Arial" pitchFamily="34" charset="0"/>
              </a:rPr>
              <a:t>03</a:t>
            </a:r>
          </a:p>
        </p:txBody>
      </p:sp>
      <p:sp>
        <p:nvSpPr>
          <p:cNvPr id="5149" name="矩形 12"/>
          <p:cNvSpPr>
            <a:spLocks noChangeArrowheads="1"/>
          </p:cNvSpPr>
          <p:nvPr/>
        </p:nvSpPr>
        <p:spPr bwMode="auto">
          <a:xfrm>
            <a:off x="6169025" y="4572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50" name="矩形 14"/>
          <p:cNvSpPr>
            <a:spLocks noChangeArrowheads="1"/>
          </p:cNvSpPr>
          <p:nvPr/>
        </p:nvSpPr>
        <p:spPr bwMode="auto">
          <a:xfrm>
            <a:off x="6096000" y="2500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51" name="矩形 15"/>
          <p:cNvSpPr>
            <a:spLocks noChangeArrowheads="1"/>
          </p:cNvSpPr>
          <p:nvPr/>
        </p:nvSpPr>
        <p:spPr bwMode="auto">
          <a:xfrm>
            <a:off x="2309813" y="4643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52" name="矩形 14"/>
          <p:cNvSpPr>
            <a:spLocks noChangeArrowheads="1"/>
          </p:cNvSpPr>
          <p:nvPr/>
        </p:nvSpPr>
        <p:spPr bwMode="auto">
          <a:xfrm>
            <a:off x="2166938" y="2571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301625" y="785813"/>
            <a:ext cx="817563" cy="1587"/>
          </a:xfrm>
          <a:prstGeom prst="line">
            <a:avLst/>
          </a:prstGeom>
          <a:ln w="15875">
            <a:solidFill>
              <a:srgbClr val="39A3CD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rot="5400000">
            <a:off x="697707" y="377031"/>
            <a:ext cx="755650" cy="1587"/>
          </a:xfrm>
          <a:prstGeom prst="line">
            <a:avLst/>
          </a:prstGeom>
          <a:ln w="15875">
            <a:solidFill>
              <a:srgbClr val="39A3CD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48" name="组合 4"/>
          <p:cNvGrpSpPr>
            <a:grpSpLocks/>
          </p:cNvGrpSpPr>
          <p:nvPr/>
        </p:nvGrpSpPr>
        <p:grpSpPr bwMode="auto">
          <a:xfrm>
            <a:off x="773113" y="500063"/>
            <a:ext cx="619125" cy="571500"/>
            <a:chOff x="7143768" y="2857496"/>
            <a:chExt cx="1143008" cy="1143008"/>
          </a:xfrm>
        </p:grpSpPr>
        <p:sp>
          <p:nvSpPr>
            <p:cNvPr id="2" name="椭圆 1"/>
            <p:cNvSpPr/>
            <p:nvPr/>
          </p:nvSpPr>
          <p:spPr>
            <a:xfrm>
              <a:off x="7143768" y="2857496"/>
              <a:ext cx="1143008" cy="1143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55600" dist="101600" dir="9000000" sx="104000" sy="104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7281514" y="2990847"/>
              <a:ext cx="864584" cy="863606"/>
            </a:xfrm>
            <a:prstGeom prst="ellipse">
              <a:avLst/>
            </a:prstGeom>
            <a:solidFill>
              <a:srgbClr val="39A3C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4400" dirty="0">
                <a:solidFill>
                  <a:schemeClr val="bg1"/>
                </a:solidFill>
                <a:latin typeface="方正特粗光辉简体" pitchFamily="2" charset="-122"/>
                <a:ea typeface="方正特粗光辉简体" pitchFamily="2" charset="-122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7199452" y="2917820"/>
              <a:ext cx="1008192" cy="1009657"/>
            </a:xfrm>
            <a:prstGeom prst="ellips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 rot="5400000">
            <a:off x="-2458244" y="3539332"/>
            <a:ext cx="5508625" cy="1588"/>
          </a:xfrm>
          <a:prstGeom prst="line">
            <a:avLst/>
          </a:prstGeom>
          <a:ln w="15875">
            <a:solidFill>
              <a:srgbClr val="39A3CD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09563" y="6286500"/>
            <a:ext cx="741362" cy="1588"/>
          </a:xfrm>
          <a:prstGeom prst="line">
            <a:avLst/>
          </a:prstGeom>
          <a:ln w="15875">
            <a:solidFill>
              <a:srgbClr val="39A3CD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5400000">
            <a:off x="813594" y="6592094"/>
            <a:ext cx="612775" cy="1587"/>
          </a:xfrm>
          <a:prstGeom prst="line">
            <a:avLst/>
          </a:prstGeom>
          <a:ln w="15875">
            <a:solidFill>
              <a:srgbClr val="39A3CD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任意多边形 11"/>
          <p:cNvSpPr/>
          <p:nvPr/>
        </p:nvSpPr>
        <p:spPr>
          <a:xfrm>
            <a:off x="1082675" y="1500188"/>
            <a:ext cx="3019425" cy="3286125"/>
          </a:xfrm>
          <a:custGeom>
            <a:avLst/>
            <a:gdLst>
              <a:gd name="connsiteX0" fmla="*/ 0 w 3429024"/>
              <a:gd name="connsiteY0" fmla="*/ 1714512 h 3429024"/>
              <a:gd name="connsiteX1" fmla="*/ 502171 w 3429024"/>
              <a:gd name="connsiteY1" fmla="*/ 502169 h 3429024"/>
              <a:gd name="connsiteX2" fmla="*/ 1714515 w 3429024"/>
              <a:gd name="connsiteY2" fmla="*/ 2 h 3429024"/>
              <a:gd name="connsiteX3" fmla="*/ 2926858 w 3429024"/>
              <a:gd name="connsiteY3" fmla="*/ 502173 h 3429024"/>
              <a:gd name="connsiteX4" fmla="*/ 3429025 w 3429024"/>
              <a:gd name="connsiteY4" fmla="*/ 1714517 h 3429024"/>
              <a:gd name="connsiteX5" fmla="*/ 2926856 w 3429024"/>
              <a:gd name="connsiteY5" fmla="*/ 2926860 h 3429024"/>
              <a:gd name="connsiteX6" fmla="*/ 1714512 w 3429024"/>
              <a:gd name="connsiteY6" fmla="*/ 3429029 h 3429024"/>
              <a:gd name="connsiteX7" fmla="*/ 502169 w 3429024"/>
              <a:gd name="connsiteY7" fmla="*/ 2926859 h 3429024"/>
              <a:gd name="connsiteX8" fmla="*/ 1 w 3429024"/>
              <a:gd name="connsiteY8" fmla="*/ 1714515 h 3429024"/>
              <a:gd name="connsiteX9" fmla="*/ 0 w 3429024"/>
              <a:gd name="connsiteY9" fmla="*/ 1714512 h 3429024"/>
              <a:gd name="connsiteX0" fmla="*/ 0 w 3429026"/>
              <a:gd name="connsiteY0" fmla="*/ 1714511 h 4143384"/>
              <a:gd name="connsiteX1" fmla="*/ 502171 w 3429026"/>
              <a:gd name="connsiteY1" fmla="*/ 502168 h 4143384"/>
              <a:gd name="connsiteX2" fmla="*/ 1714515 w 3429026"/>
              <a:gd name="connsiteY2" fmla="*/ 1 h 4143384"/>
              <a:gd name="connsiteX3" fmla="*/ 2926858 w 3429026"/>
              <a:gd name="connsiteY3" fmla="*/ 502172 h 4143384"/>
              <a:gd name="connsiteX4" fmla="*/ 3429025 w 3429026"/>
              <a:gd name="connsiteY4" fmla="*/ 1714516 h 4143384"/>
              <a:gd name="connsiteX5" fmla="*/ 2926856 w 3429026"/>
              <a:gd name="connsiteY5" fmla="*/ 2926859 h 4143384"/>
              <a:gd name="connsiteX6" fmla="*/ 1714512 w 3429026"/>
              <a:gd name="connsiteY6" fmla="*/ 4143384 h 4143384"/>
              <a:gd name="connsiteX7" fmla="*/ 502169 w 3429026"/>
              <a:gd name="connsiteY7" fmla="*/ 2926858 h 4143384"/>
              <a:gd name="connsiteX8" fmla="*/ 1 w 3429026"/>
              <a:gd name="connsiteY8" fmla="*/ 1714514 h 4143384"/>
              <a:gd name="connsiteX9" fmla="*/ 0 w 3429026"/>
              <a:gd name="connsiteY9" fmla="*/ 1714511 h 4143384"/>
              <a:gd name="connsiteX0" fmla="*/ 0 w 3429026"/>
              <a:gd name="connsiteY0" fmla="*/ 1714511 h 4143384"/>
              <a:gd name="connsiteX1" fmla="*/ 502171 w 3429026"/>
              <a:gd name="connsiteY1" fmla="*/ 502168 h 4143384"/>
              <a:gd name="connsiteX2" fmla="*/ 1714515 w 3429026"/>
              <a:gd name="connsiteY2" fmla="*/ 1 h 4143384"/>
              <a:gd name="connsiteX3" fmla="*/ 2926858 w 3429026"/>
              <a:gd name="connsiteY3" fmla="*/ 502172 h 4143384"/>
              <a:gd name="connsiteX4" fmla="*/ 3429025 w 3429026"/>
              <a:gd name="connsiteY4" fmla="*/ 1714516 h 4143384"/>
              <a:gd name="connsiteX5" fmla="*/ 2926856 w 3429026"/>
              <a:gd name="connsiteY5" fmla="*/ 2926859 h 4143384"/>
              <a:gd name="connsiteX6" fmla="*/ 1714512 w 3429026"/>
              <a:gd name="connsiteY6" fmla="*/ 4143384 h 4143384"/>
              <a:gd name="connsiteX7" fmla="*/ 502169 w 3429026"/>
              <a:gd name="connsiteY7" fmla="*/ 2926858 h 4143384"/>
              <a:gd name="connsiteX8" fmla="*/ 1 w 3429026"/>
              <a:gd name="connsiteY8" fmla="*/ 1714514 h 4143384"/>
              <a:gd name="connsiteX9" fmla="*/ 0 w 3429026"/>
              <a:gd name="connsiteY9" fmla="*/ 1714511 h 4143384"/>
              <a:gd name="connsiteX0" fmla="*/ 0 w 3429026"/>
              <a:gd name="connsiteY0" fmla="*/ 1714511 h 4143384"/>
              <a:gd name="connsiteX1" fmla="*/ 502171 w 3429026"/>
              <a:gd name="connsiteY1" fmla="*/ 502168 h 4143384"/>
              <a:gd name="connsiteX2" fmla="*/ 1714515 w 3429026"/>
              <a:gd name="connsiteY2" fmla="*/ 1 h 4143384"/>
              <a:gd name="connsiteX3" fmla="*/ 2926858 w 3429026"/>
              <a:gd name="connsiteY3" fmla="*/ 502172 h 4143384"/>
              <a:gd name="connsiteX4" fmla="*/ 3429025 w 3429026"/>
              <a:gd name="connsiteY4" fmla="*/ 1714516 h 4143384"/>
              <a:gd name="connsiteX5" fmla="*/ 2926856 w 3429026"/>
              <a:gd name="connsiteY5" fmla="*/ 2926859 h 4143384"/>
              <a:gd name="connsiteX6" fmla="*/ 1714512 w 3429026"/>
              <a:gd name="connsiteY6" fmla="*/ 4143384 h 4143384"/>
              <a:gd name="connsiteX7" fmla="*/ 502169 w 3429026"/>
              <a:gd name="connsiteY7" fmla="*/ 2926858 h 4143384"/>
              <a:gd name="connsiteX8" fmla="*/ 1 w 3429026"/>
              <a:gd name="connsiteY8" fmla="*/ 1714514 h 4143384"/>
              <a:gd name="connsiteX9" fmla="*/ 0 w 3429026"/>
              <a:gd name="connsiteY9" fmla="*/ 1714511 h 4143384"/>
              <a:gd name="connsiteX0" fmla="*/ 0 w 3429026"/>
              <a:gd name="connsiteY0" fmla="*/ 1714511 h 4143384"/>
              <a:gd name="connsiteX1" fmla="*/ 502171 w 3429026"/>
              <a:gd name="connsiteY1" fmla="*/ 502168 h 4143384"/>
              <a:gd name="connsiteX2" fmla="*/ 1714515 w 3429026"/>
              <a:gd name="connsiteY2" fmla="*/ 1 h 4143384"/>
              <a:gd name="connsiteX3" fmla="*/ 2926858 w 3429026"/>
              <a:gd name="connsiteY3" fmla="*/ 502172 h 4143384"/>
              <a:gd name="connsiteX4" fmla="*/ 3429025 w 3429026"/>
              <a:gd name="connsiteY4" fmla="*/ 1714516 h 4143384"/>
              <a:gd name="connsiteX5" fmla="*/ 2926856 w 3429026"/>
              <a:gd name="connsiteY5" fmla="*/ 2926859 h 4143384"/>
              <a:gd name="connsiteX6" fmla="*/ 1714512 w 3429026"/>
              <a:gd name="connsiteY6" fmla="*/ 4143384 h 4143384"/>
              <a:gd name="connsiteX7" fmla="*/ 502169 w 3429026"/>
              <a:gd name="connsiteY7" fmla="*/ 2926858 h 4143384"/>
              <a:gd name="connsiteX8" fmla="*/ 1 w 3429026"/>
              <a:gd name="connsiteY8" fmla="*/ 1714514 h 4143384"/>
              <a:gd name="connsiteX9" fmla="*/ 0 w 3429026"/>
              <a:gd name="connsiteY9" fmla="*/ 1714511 h 4143384"/>
              <a:gd name="connsiteX0" fmla="*/ 0 w 3429026"/>
              <a:gd name="connsiteY0" fmla="*/ 1714511 h 4168108"/>
              <a:gd name="connsiteX1" fmla="*/ 502171 w 3429026"/>
              <a:gd name="connsiteY1" fmla="*/ 502168 h 4168108"/>
              <a:gd name="connsiteX2" fmla="*/ 1714515 w 3429026"/>
              <a:gd name="connsiteY2" fmla="*/ 1 h 4168108"/>
              <a:gd name="connsiteX3" fmla="*/ 2926858 w 3429026"/>
              <a:gd name="connsiteY3" fmla="*/ 502172 h 4168108"/>
              <a:gd name="connsiteX4" fmla="*/ 3429025 w 3429026"/>
              <a:gd name="connsiteY4" fmla="*/ 1714516 h 4168108"/>
              <a:gd name="connsiteX5" fmla="*/ 2926856 w 3429026"/>
              <a:gd name="connsiteY5" fmla="*/ 2926859 h 4168108"/>
              <a:gd name="connsiteX6" fmla="*/ 1714512 w 3429026"/>
              <a:gd name="connsiteY6" fmla="*/ 4143384 h 4168108"/>
              <a:gd name="connsiteX7" fmla="*/ 502169 w 3429026"/>
              <a:gd name="connsiteY7" fmla="*/ 2926858 h 4168108"/>
              <a:gd name="connsiteX8" fmla="*/ 1 w 3429026"/>
              <a:gd name="connsiteY8" fmla="*/ 1714514 h 4168108"/>
              <a:gd name="connsiteX9" fmla="*/ 0 w 3429026"/>
              <a:gd name="connsiteY9" fmla="*/ 1714511 h 4168108"/>
              <a:gd name="connsiteX0" fmla="*/ 0 w 3429026"/>
              <a:gd name="connsiteY0" fmla="*/ 1714511 h 4271910"/>
              <a:gd name="connsiteX1" fmla="*/ 502171 w 3429026"/>
              <a:gd name="connsiteY1" fmla="*/ 502168 h 4271910"/>
              <a:gd name="connsiteX2" fmla="*/ 1714515 w 3429026"/>
              <a:gd name="connsiteY2" fmla="*/ 1 h 4271910"/>
              <a:gd name="connsiteX3" fmla="*/ 2926858 w 3429026"/>
              <a:gd name="connsiteY3" fmla="*/ 502172 h 4271910"/>
              <a:gd name="connsiteX4" fmla="*/ 3429025 w 3429026"/>
              <a:gd name="connsiteY4" fmla="*/ 1714516 h 4271910"/>
              <a:gd name="connsiteX5" fmla="*/ 2926856 w 3429026"/>
              <a:gd name="connsiteY5" fmla="*/ 2926859 h 4271910"/>
              <a:gd name="connsiteX6" fmla="*/ 1714512 w 3429026"/>
              <a:gd name="connsiteY6" fmla="*/ 4143384 h 4271910"/>
              <a:gd name="connsiteX7" fmla="*/ 502169 w 3429026"/>
              <a:gd name="connsiteY7" fmla="*/ 2926858 h 4271910"/>
              <a:gd name="connsiteX8" fmla="*/ 1 w 3429026"/>
              <a:gd name="connsiteY8" fmla="*/ 1714514 h 4271910"/>
              <a:gd name="connsiteX9" fmla="*/ 0 w 3429026"/>
              <a:gd name="connsiteY9" fmla="*/ 1714511 h 4271910"/>
              <a:gd name="connsiteX0" fmla="*/ 0 w 3429026"/>
              <a:gd name="connsiteY0" fmla="*/ 1714511 h 4271910"/>
              <a:gd name="connsiteX1" fmla="*/ 502171 w 3429026"/>
              <a:gd name="connsiteY1" fmla="*/ 502168 h 4271910"/>
              <a:gd name="connsiteX2" fmla="*/ 1714515 w 3429026"/>
              <a:gd name="connsiteY2" fmla="*/ 1 h 4271910"/>
              <a:gd name="connsiteX3" fmla="*/ 2926858 w 3429026"/>
              <a:gd name="connsiteY3" fmla="*/ 502172 h 4271910"/>
              <a:gd name="connsiteX4" fmla="*/ 3429025 w 3429026"/>
              <a:gd name="connsiteY4" fmla="*/ 1714516 h 4271910"/>
              <a:gd name="connsiteX5" fmla="*/ 2926856 w 3429026"/>
              <a:gd name="connsiteY5" fmla="*/ 2926859 h 4271910"/>
              <a:gd name="connsiteX6" fmla="*/ 1714512 w 3429026"/>
              <a:gd name="connsiteY6" fmla="*/ 4143384 h 4271910"/>
              <a:gd name="connsiteX7" fmla="*/ 502169 w 3429026"/>
              <a:gd name="connsiteY7" fmla="*/ 2926858 h 4271910"/>
              <a:gd name="connsiteX8" fmla="*/ 1 w 3429026"/>
              <a:gd name="connsiteY8" fmla="*/ 1714514 h 4271910"/>
              <a:gd name="connsiteX9" fmla="*/ 0 w 3429026"/>
              <a:gd name="connsiteY9" fmla="*/ 1714511 h 4271910"/>
              <a:gd name="connsiteX0" fmla="*/ 0 w 3429026"/>
              <a:gd name="connsiteY0" fmla="*/ 1714511 h 4271910"/>
              <a:gd name="connsiteX1" fmla="*/ 502171 w 3429026"/>
              <a:gd name="connsiteY1" fmla="*/ 502168 h 4271910"/>
              <a:gd name="connsiteX2" fmla="*/ 1714515 w 3429026"/>
              <a:gd name="connsiteY2" fmla="*/ 1 h 4271910"/>
              <a:gd name="connsiteX3" fmla="*/ 2926858 w 3429026"/>
              <a:gd name="connsiteY3" fmla="*/ 502172 h 4271910"/>
              <a:gd name="connsiteX4" fmla="*/ 3429025 w 3429026"/>
              <a:gd name="connsiteY4" fmla="*/ 1714516 h 4271910"/>
              <a:gd name="connsiteX5" fmla="*/ 2926856 w 3429026"/>
              <a:gd name="connsiteY5" fmla="*/ 2926859 h 4271910"/>
              <a:gd name="connsiteX6" fmla="*/ 1714512 w 3429026"/>
              <a:gd name="connsiteY6" fmla="*/ 4143384 h 4271910"/>
              <a:gd name="connsiteX7" fmla="*/ 716451 w 3429026"/>
              <a:gd name="connsiteY7" fmla="*/ 2926858 h 4271910"/>
              <a:gd name="connsiteX8" fmla="*/ 1 w 3429026"/>
              <a:gd name="connsiteY8" fmla="*/ 1714514 h 4271910"/>
              <a:gd name="connsiteX9" fmla="*/ 0 w 3429026"/>
              <a:gd name="connsiteY9" fmla="*/ 1714511 h 4271910"/>
              <a:gd name="connsiteX0" fmla="*/ 0 w 3429026"/>
              <a:gd name="connsiteY0" fmla="*/ 1714511 h 4271910"/>
              <a:gd name="connsiteX1" fmla="*/ 502171 w 3429026"/>
              <a:gd name="connsiteY1" fmla="*/ 502168 h 4271910"/>
              <a:gd name="connsiteX2" fmla="*/ 1714515 w 3429026"/>
              <a:gd name="connsiteY2" fmla="*/ 1 h 4271910"/>
              <a:gd name="connsiteX3" fmla="*/ 2926858 w 3429026"/>
              <a:gd name="connsiteY3" fmla="*/ 502172 h 4271910"/>
              <a:gd name="connsiteX4" fmla="*/ 3429025 w 3429026"/>
              <a:gd name="connsiteY4" fmla="*/ 1714516 h 4271910"/>
              <a:gd name="connsiteX5" fmla="*/ 2712510 w 3429026"/>
              <a:gd name="connsiteY5" fmla="*/ 2926859 h 4271910"/>
              <a:gd name="connsiteX6" fmla="*/ 1714512 w 3429026"/>
              <a:gd name="connsiteY6" fmla="*/ 4143384 h 4271910"/>
              <a:gd name="connsiteX7" fmla="*/ 716451 w 3429026"/>
              <a:gd name="connsiteY7" fmla="*/ 2926858 h 4271910"/>
              <a:gd name="connsiteX8" fmla="*/ 1 w 3429026"/>
              <a:gd name="connsiteY8" fmla="*/ 1714514 h 4271910"/>
              <a:gd name="connsiteX9" fmla="*/ 0 w 3429026"/>
              <a:gd name="connsiteY9" fmla="*/ 1714511 h 4271910"/>
              <a:gd name="connsiteX0" fmla="*/ 0 w 3429026"/>
              <a:gd name="connsiteY0" fmla="*/ 1714511 h 4271910"/>
              <a:gd name="connsiteX1" fmla="*/ 502171 w 3429026"/>
              <a:gd name="connsiteY1" fmla="*/ 502168 h 4271910"/>
              <a:gd name="connsiteX2" fmla="*/ 1714515 w 3429026"/>
              <a:gd name="connsiteY2" fmla="*/ 1 h 4271910"/>
              <a:gd name="connsiteX3" fmla="*/ 2926858 w 3429026"/>
              <a:gd name="connsiteY3" fmla="*/ 502172 h 4271910"/>
              <a:gd name="connsiteX4" fmla="*/ 3429025 w 3429026"/>
              <a:gd name="connsiteY4" fmla="*/ 1714516 h 4271910"/>
              <a:gd name="connsiteX5" fmla="*/ 2712510 w 3429026"/>
              <a:gd name="connsiteY5" fmla="*/ 2926859 h 4271910"/>
              <a:gd name="connsiteX6" fmla="*/ 1714512 w 3429026"/>
              <a:gd name="connsiteY6" fmla="*/ 4143384 h 4271910"/>
              <a:gd name="connsiteX7" fmla="*/ 716451 w 3429026"/>
              <a:gd name="connsiteY7" fmla="*/ 2926858 h 4271910"/>
              <a:gd name="connsiteX8" fmla="*/ 1 w 3429026"/>
              <a:gd name="connsiteY8" fmla="*/ 1714514 h 4271910"/>
              <a:gd name="connsiteX9" fmla="*/ 0 w 3429026"/>
              <a:gd name="connsiteY9" fmla="*/ 1714511 h 4271910"/>
              <a:gd name="connsiteX0" fmla="*/ 0 w 3429026"/>
              <a:gd name="connsiteY0" fmla="*/ 1714511 h 4271910"/>
              <a:gd name="connsiteX1" fmla="*/ 502171 w 3429026"/>
              <a:gd name="connsiteY1" fmla="*/ 502168 h 4271910"/>
              <a:gd name="connsiteX2" fmla="*/ 1714515 w 3429026"/>
              <a:gd name="connsiteY2" fmla="*/ 1 h 4271910"/>
              <a:gd name="connsiteX3" fmla="*/ 2926858 w 3429026"/>
              <a:gd name="connsiteY3" fmla="*/ 502172 h 4271910"/>
              <a:gd name="connsiteX4" fmla="*/ 3429025 w 3429026"/>
              <a:gd name="connsiteY4" fmla="*/ 1714516 h 4271910"/>
              <a:gd name="connsiteX5" fmla="*/ 2712510 w 3429026"/>
              <a:gd name="connsiteY5" fmla="*/ 2926859 h 4271910"/>
              <a:gd name="connsiteX6" fmla="*/ 1714512 w 3429026"/>
              <a:gd name="connsiteY6" fmla="*/ 4143384 h 4271910"/>
              <a:gd name="connsiteX7" fmla="*/ 716451 w 3429026"/>
              <a:gd name="connsiteY7" fmla="*/ 2926858 h 4271910"/>
              <a:gd name="connsiteX8" fmla="*/ 1 w 3429026"/>
              <a:gd name="connsiteY8" fmla="*/ 1714514 h 4271910"/>
              <a:gd name="connsiteX9" fmla="*/ 0 w 3429026"/>
              <a:gd name="connsiteY9" fmla="*/ 1714511 h 4271910"/>
              <a:gd name="connsiteX0" fmla="*/ 0 w 3429026"/>
              <a:gd name="connsiteY0" fmla="*/ 1714511 h 4271910"/>
              <a:gd name="connsiteX1" fmla="*/ 502171 w 3429026"/>
              <a:gd name="connsiteY1" fmla="*/ 502168 h 4271910"/>
              <a:gd name="connsiteX2" fmla="*/ 1714515 w 3429026"/>
              <a:gd name="connsiteY2" fmla="*/ 1 h 4271910"/>
              <a:gd name="connsiteX3" fmla="*/ 2926858 w 3429026"/>
              <a:gd name="connsiteY3" fmla="*/ 502172 h 4271910"/>
              <a:gd name="connsiteX4" fmla="*/ 3429025 w 3429026"/>
              <a:gd name="connsiteY4" fmla="*/ 1714516 h 4271910"/>
              <a:gd name="connsiteX5" fmla="*/ 2712510 w 3429026"/>
              <a:gd name="connsiteY5" fmla="*/ 2926859 h 4271910"/>
              <a:gd name="connsiteX6" fmla="*/ 1714512 w 3429026"/>
              <a:gd name="connsiteY6" fmla="*/ 4143384 h 4271910"/>
              <a:gd name="connsiteX7" fmla="*/ 594531 w 3429026"/>
              <a:gd name="connsiteY7" fmla="*/ 2957338 h 4271910"/>
              <a:gd name="connsiteX8" fmla="*/ 1 w 3429026"/>
              <a:gd name="connsiteY8" fmla="*/ 1714514 h 4271910"/>
              <a:gd name="connsiteX9" fmla="*/ 0 w 3429026"/>
              <a:gd name="connsiteY9" fmla="*/ 1714511 h 4271910"/>
              <a:gd name="connsiteX0" fmla="*/ 0 w 3429026"/>
              <a:gd name="connsiteY0" fmla="*/ 1714511 h 4271910"/>
              <a:gd name="connsiteX1" fmla="*/ 502171 w 3429026"/>
              <a:gd name="connsiteY1" fmla="*/ 502168 h 4271910"/>
              <a:gd name="connsiteX2" fmla="*/ 1714515 w 3429026"/>
              <a:gd name="connsiteY2" fmla="*/ 1 h 4271910"/>
              <a:gd name="connsiteX3" fmla="*/ 2926858 w 3429026"/>
              <a:gd name="connsiteY3" fmla="*/ 502172 h 4271910"/>
              <a:gd name="connsiteX4" fmla="*/ 3429025 w 3429026"/>
              <a:gd name="connsiteY4" fmla="*/ 1714516 h 4271910"/>
              <a:gd name="connsiteX5" fmla="*/ 2774416 w 3429026"/>
              <a:gd name="connsiteY5" fmla="*/ 2983049 h 4271910"/>
              <a:gd name="connsiteX6" fmla="*/ 1714512 w 3429026"/>
              <a:gd name="connsiteY6" fmla="*/ 4143384 h 4271910"/>
              <a:gd name="connsiteX7" fmla="*/ 594531 w 3429026"/>
              <a:gd name="connsiteY7" fmla="*/ 2957338 h 4271910"/>
              <a:gd name="connsiteX8" fmla="*/ 1 w 3429026"/>
              <a:gd name="connsiteY8" fmla="*/ 1714514 h 4271910"/>
              <a:gd name="connsiteX9" fmla="*/ 0 w 3429026"/>
              <a:gd name="connsiteY9" fmla="*/ 1714511 h 4271910"/>
              <a:gd name="connsiteX0" fmla="*/ 0 w 3429026"/>
              <a:gd name="connsiteY0" fmla="*/ 1714511 h 4261432"/>
              <a:gd name="connsiteX1" fmla="*/ 502171 w 3429026"/>
              <a:gd name="connsiteY1" fmla="*/ 502168 h 4261432"/>
              <a:gd name="connsiteX2" fmla="*/ 1714515 w 3429026"/>
              <a:gd name="connsiteY2" fmla="*/ 1 h 4261432"/>
              <a:gd name="connsiteX3" fmla="*/ 2926858 w 3429026"/>
              <a:gd name="connsiteY3" fmla="*/ 502172 h 4261432"/>
              <a:gd name="connsiteX4" fmla="*/ 3429025 w 3429026"/>
              <a:gd name="connsiteY4" fmla="*/ 1714516 h 4261432"/>
              <a:gd name="connsiteX5" fmla="*/ 2774416 w 3429026"/>
              <a:gd name="connsiteY5" fmla="*/ 2983049 h 4261432"/>
              <a:gd name="connsiteX6" fmla="*/ 1714512 w 3429026"/>
              <a:gd name="connsiteY6" fmla="*/ 4143384 h 4261432"/>
              <a:gd name="connsiteX7" fmla="*/ 594531 w 3429026"/>
              <a:gd name="connsiteY7" fmla="*/ 2957338 h 4261432"/>
              <a:gd name="connsiteX8" fmla="*/ 1 w 3429026"/>
              <a:gd name="connsiteY8" fmla="*/ 1714514 h 4261432"/>
              <a:gd name="connsiteX9" fmla="*/ 0 w 3429026"/>
              <a:gd name="connsiteY9" fmla="*/ 1714511 h 4261432"/>
              <a:gd name="connsiteX0" fmla="*/ 0 w 3429026"/>
              <a:gd name="connsiteY0" fmla="*/ 1714511 h 4194740"/>
              <a:gd name="connsiteX1" fmla="*/ 502171 w 3429026"/>
              <a:gd name="connsiteY1" fmla="*/ 502168 h 4194740"/>
              <a:gd name="connsiteX2" fmla="*/ 1714515 w 3429026"/>
              <a:gd name="connsiteY2" fmla="*/ 1 h 4194740"/>
              <a:gd name="connsiteX3" fmla="*/ 2926858 w 3429026"/>
              <a:gd name="connsiteY3" fmla="*/ 502172 h 4194740"/>
              <a:gd name="connsiteX4" fmla="*/ 3429025 w 3429026"/>
              <a:gd name="connsiteY4" fmla="*/ 1714516 h 4194740"/>
              <a:gd name="connsiteX5" fmla="*/ 2774416 w 3429026"/>
              <a:gd name="connsiteY5" fmla="*/ 2983049 h 4194740"/>
              <a:gd name="connsiteX6" fmla="*/ 1714512 w 3429026"/>
              <a:gd name="connsiteY6" fmla="*/ 4143384 h 4194740"/>
              <a:gd name="connsiteX7" fmla="*/ 594531 w 3429026"/>
              <a:gd name="connsiteY7" fmla="*/ 2957338 h 4194740"/>
              <a:gd name="connsiteX8" fmla="*/ 1 w 3429026"/>
              <a:gd name="connsiteY8" fmla="*/ 1714514 h 4194740"/>
              <a:gd name="connsiteX9" fmla="*/ 0 w 3429026"/>
              <a:gd name="connsiteY9" fmla="*/ 1714511 h 4194740"/>
              <a:gd name="connsiteX0" fmla="*/ 0 w 3429026"/>
              <a:gd name="connsiteY0" fmla="*/ 1714511 h 4194740"/>
              <a:gd name="connsiteX1" fmla="*/ 502171 w 3429026"/>
              <a:gd name="connsiteY1" fmla="*/ 502168 h 4194740"/>
              <a:gd name="connsiteX2" fmla="*/ 1714515 w 3429026"/>
              <a:gd name="connsiteY2" fmla="*/ 1 h 4194740"/>
              <a:gd name="connsiteX3" fmla="*/ 2926858 w 3429026"/>
              <a:gd name="connsiteY3" fmla="*/ 502172 h 4194740"/>
              <a:gd name="connsiteX4" fmla="*/ 3429025 w 3429026"/>
              <a:gd name="connsiteY4" fmla="*/ 1714516 h 4194740"/>
              <a:gd name="connsiteX5" fmla="*/ 2774416 w 3429026"/>
              <a:gd name="connsiteY5" fmla="*/ 2983049 h 4194740"/>
              <a:gd name="connsiteX6" fmla="*/ 1714512 w 3429026"/>
              <a:gd name="connsiteY6" fmla="*/ 4143384 h 4194740"/>
              <a:gd name="connsiteX7" fmla="*/ 594531 w 3429026"/>
              <a:gd name="connsiteY7" fmla="*/ 2957338 h 4194740"/>
              <a:gd name="connsiteX8" fmla="*/ 1 w 3429026"/>
              <a:gd name="connsiteY8" fmla="*/ 1714514 h 4194740"/>
              <a:gd name="connsiteX9" fmla="*/ 0 w 3429026"/>
              <a:gd name="connsiteY9" fmla="*/ 1714511 h 4194740"/>
              <a:gd name="connsiteX0" fmla="*/ 0 w 3429026"/>
              <a:gd name="connsiteY0" fmla="*/ 1714511 h 4412846"/>
              <a:gd name="connsiteX1" fmla="*/ 502171 w 3429026"/>
              <a:gd name="connsiteY1" fmla="*/ 502168 h 4412846"/>
              <a:gd name="connsiteX2" fmla="*/ 1714515 w 3429026"/>
              <a:gd name="connsiteY2" fmla="*/ 1 h 4412846"/>
              <a:gd name="connsiteX3" fmla="*/ 2926858 w 3429026"/>
              <a:gd name="connsiteY3" fmla="*/ 502172 h 4412846"/>
              <a:gd name="connsiteX4" fmla="*/ 3429025 w 3429026"/>
              <a:gd name="connsiteY4" fmla="*/ 1714516 h 4412846"/>
              <a:gd name="connsiteX5" fmla="*/ 2774416 w 3429026"/>
              <a:gd name="connsiteY5" fmla="*/ 2983049 h 4412846"/>
              <a:gd name="connsiteX6" fmla="*/ 1714512 w 3429026"/>
              <a:gd name="connsiteY6" fmla="*/ 4143384 h 4412846"/>
              <a:gd name="connsiteX7" fmla="*/ 594531 w 3429026"/>
              <a:gd name="connsiteY7" fmla="*/ 2957338 h 4412846"/>
              <a:gd name="connsiteX8" fmla="*/ 1 w 3429026"/>
              <a:gd name="connsiteY8" fmla="*/ 1714514 h 4412846"/>
              <a:gd name="connsiteX9" fmla="*/ 0 w 3429026"/>
              <a:gd name="connsiteY9" fmla="*/ 1714511 h 4412846"/>
              <a:gd name="connsiteX0" fmla="*/ 0 w 3429026"/>
              <a:gd name="connsiteY0" fmla="*/ 1714511 h 4208040"/>
              <a:gd name="connsiteX1" fmla="*/ 502171 w 3429026"/>
              <a:gd name="connsiteY1" fmla="*/ 502168 h 4208040"/>
              <a:gd name="connsiteX2" fmla="*/ 1714515 w 3429026"/>
              <a:gd name="connsiteY2" fmla="*/ 1 h 4208040"/>
              <a:gd name="connsiteX3" fmla="*/ 2926858 w 3429026"/>
              <a:gd name="connsiteY3" fmla="*/ 502172 h 4208040"/>
              <a:gd name="connsiteX4" fmla="*/ 3429025 w 3429026"/>
              <a:gd name="connsiteY4" fmla="*/ 1714516 h 4208040"/>
              <a:gd name="connsiteX5" fmla="*/ 2774416 w 3429026"/>
              <a:gd name="connsiteY5" fmla="*/ 2983049 h 4208040"/>
              <a:gd name="connsiteX6" fmla="*/ 1714512 w 3429026"/>
              <a:gd name="connsiteY6" fmla="*/ 4143384 h 4208040"/>
              <a:gd name="connsiteX7" fmla="*/ 594531 w 3429026"/>
              <a:gd name="connsiteY7" fmla="*/ 2957338 h 4208040"/>
              <a:gd name="connsiteX8" fmla="*/ 1 w 3429026"/>
              <a:gd name="connsiteY8" fmla="*/ 1714514 h 4208040"/>
              <a:gd name="connsiteX9" fmla="*/ 0 w 3429026"/>
              <a:gd name="connsiteY9" fmla="*/ 1714511 h 4208040"/>
              <a:gd name="connsiteX0" fmla="*/ 0 w 3429026"/>
              <a:gd name="connsiteY0" fmla="*/ 1714511 h 4273746"/>
              <a:gd name="connsiteX1" fmla="*/ 502171 w 3429026"/>
              <a:gd name="connsiteY1" fmla="*/ 502168 h 4273746"/>
              <a:gd name="connsiteX2" fmla="*/ 1714515 w 3429026"/>
              <a:gd name="connsiteY2" fmla="*/ 1 h 4273746"/>
              <a:gd name="connsiteX3" fmla="*/ 2926858 w 3429026"/>
              <a:gd name="connsiteY3" fmla="*/ 502172 h 4273746"/>
              <a:gd name="connsiteX4" fmla="*/ 3429025 w 3429026"/>
              <a:gd name="connsiteY4" fmla="*/ 1714516 h 4273746"/>
              <a:gd name="connsiteX5" fmla="*/ 2774416 w 3429026"/>
              <a:gd name="connsiteY5" fmla="*/ 2983049 h 4273746"/>
              <a:gd name="connsiteX6" fmla="*/ 1714512 w 3429026"/>
              <a:gd name="connsiteY6" fmla="*/ 4143384 h 4273746"/>
              <a:gd name="connsiteX7" fmla="*/ 594531 w 3429026"/>
              <a:gd name="connsiteY7" fmla="*/ 2957338 h 4273746"/>
              <a:gd name="connsiteX8" fmla="*/ 1 w 3429026"/>
              <a:gd name="connsiteY8" fmla="*/ 1714514 h 4273746"/>
              <a:gd name="connsiteX9" fmla="*/ 0 w 3429026"/>
              <a:gd name="connsiteY9" fmla="*/ 1714511 h 4273746"/>
              <a:gd name="connsiteX0" fmla="*/ 0 w 3429026"/>
              <a:gd name="connsiteY0" fmla="*/ 1714511 h 4290910"/>
              <a:gd name="connsiteX1" fmla="*/ 502171 w 3429026"/>
              <a:gd name="connsiteY1" fmla="*/ 502168 h 4290910"/>
              <a:gd name="connsiteX2" fmla="*/ 1714515 w 3429026"/>
              <a:gd name="connsiteY2" fmla="*/ 1 h 4290910"/>
              <a:gd name="connsiteX3" fmla="*/ 2926858 w 3429026"/>
              <a:gd name="connsiteY3" fmla="*/ 502172 h 4290910"/>
              <a:gd name="connsiteX4" fmla="*/ 3429025 w 3429026"/>
              <a:gd name="connsiteY4" fmla="*/ 1714516 h 4290910"/>
              <a:gd name="connsiteX5" fmla="*/ 2774416 w 3429026"/>
              <a:gd name="connsiteY5" fmla="*/ 2983049 h 4290910"/>
              <a:gd name="connsiteX6" fmla="*/ 1714512 w 3429026"/>
              <a:gd name="connsiteY6" fmla="*/ 4143384 h 4290910"/>
              <a:gd name="connsiteX7" fmla="*/ 594531 w 3429026"/>
              <a:gd name="connsiteY7" fmla="*/ 2957338 h 4290910"/>
              <a:gd name="connsiteX8" fmla="*/ 1 w 3429026"/>
              <a:gd name="connsiteY8" fmla="*/ 1714514 h 4290910"/>
              <a:gd name="connsiteX9" fmla="*/ 0 w 3429026"/>
              <a:gd name="connsiteY9" fmla="*/ 1714511 h 4290910"/>
              <a:gd name="connsiteX0" fmla="*/ 0 w 3429026"/>
              <a:gd name="connsiteY0" fmla="*/ 1714511 h 4290910"/>
              <a:gd name="connsiteX1" fmla="*/ 502171 w 3429026"/>
              <a:gd name="connsiteY1" fmla="*/ 502168 h 4290910"/>
              <a:gd name="connsiteX2" fmla="*/ 1714515 w 3429026"/>
              <a:gd name="connsiteY2" fmla="*/ 1 h 4290910"/>
              <a:gd name="connsiteX3" fmla="*/ 2926858 w 3429026"/>
              <a:gd name="connsiteY3" fmla="*/ 502172 h 4290910"/>
              <a:gd name="connsiteX4" fmla="*/ 3429025 w 3429026"/>
              <a:gd name="connsiteY4" fmla="*/ 1714516 h 4290910"/>
              <a:gd name="connsiteX5" fmla="*/ 2774416 w 3429026"/>
              <a:gd name="connsiteY5" fmla="*/ 2983049 h 4290910"/>
              <a:gd name="connsiteX6" fmla="*/ 1714512 w 3429026"/>
              <a:gd name="connsiteY6" fmla="*/ 4143384 h 4290910"/>
              <a:gd name="connsiteX7" fmla="*/ 594531 w 3429026"/>
              <a:gd name="connsiteY7" fmla="*/ 2957338 h 4290910"/>
              <a:gd name="connsiteX8" fmla="*/ 1 w 3429026"/>
              <a:gd name="connsiteY8" fmla="*/ 1714514 h 4290910"/>
              <a:gd name="connsiteX9" fmla="*/ 0 w 3429026"/>
              <a:gd name="connsiteY9" fmla="*/ 1714511 h 4290910"/>
              <a:gd name="connsiteX0" fmla="*/ 0 w 3429026"/>
              <a:gd name="connsiteY0" fmla="*/ 1714511 h 4290910"/>
              <a:gd name="connsiteX1" fmla="*/ 502171 w 3429026"/>
              <a:gd name="connsiteY1" fmla="*/ 502168 h 4290910"/>
              <a:gd name="connsiteX2" fmla="*/ 1714515 w 3429026"/>
              <a:gd name="connsiteY2" fmla="*/ 1 h 4290910"/>
              <a:gd name="connsiteX3" fmla="*/ 2926858 w 3429026"/>
              <a:gd name="connsiteY3" fmla="*/ 502172 h 4290910"/>
              <a:gd name="connsiteX4" fmla="*/ 3429025 w 3429026"/>
              <a:gd name="connsiteY4" fmla="*/ 1714516 h 4290910"/>
              <a:gd name="connsiteX5" fmla="*/ 2774416 w 3429026"/>
              <a:gd name="connsiteY5" fmla="*/ 2983049 h 4290910"/>
              <a:gd name="connsiteX6" fmla="*/ 1714512 w 3429026"/>
              <a:gd name="connsiteY6" fmla="*/ 4143384 h 4290910"/>
              <a:gd name="connsiteX7" fmla="*/ 594531 w 3429026"/>
              <a:gd name="connsiteY7" fmla="*/ 2957338 h 4290910"/>
              <a:gd name="connsiteX8" fmla="*/ 1 w 3429026"/>
              <a:gd name="connsiteY8" fmla="*/ 1714514 h 4290910"/>
              <a:gd name="connsiteX9" fmla="*/ 0 w 3429026"/>
              <a:gd name="connsiteY9" fmla="*/ 1714511 h 4290910"/>
              <a:gd name="connsiteX0" fmla="*/ 0 w 3429026"/>
              <a:gd name="connsiteY0" fmla="*/ 1714511 h 4351870"/>
              <a:gd name="connsiteX1" fmla="*/ 502171 w 3429026"/>
              <a:gd name="connsiteY1" fmla="*/ 502168 h 4351870"/>
              <a:gd name="connsiteX2" fmla="*/ 1714515 w 3429026"/>
              <a:gd name="connsiteY2" fmla="*/ 1 h 4351870"/>
              <a:gd name="connsiteX3" fmla="*/ 2926858 w 3429026"/>
              <a:gd name="connsiteY3" fmla="*/ 502172 h 4351870"/>
              <a:gd name="connsiteX4" fmla="*/ 3429025 w 3429026"/>
              <a:gd name="connsiteY4" fmla="*/ 1714516 h 4351870"/>
              <a:gd name="connsiteX5" fmla="*/ 2774416 w 3429026"/>
              <a:gd name="connsiteY5" fmla="*/ 2983049 h 4351870"/>
              <a:gd name="connsiteX6" fmla="*/ 1729752 w 3429026"/>
              <a:gd name="connsiteY6" fmla="*/ 4204344 h 4351870"/>
              <a:gd name="connsiteX7" fmla="*/ 594531 w 3429026"/>
              <a:gd name="connsiteY7" fmla="*/ 2957338 h 4351870"/>
              <a:gd name="connsiteX8" fmla="*/ 1 w 3429026"/>
              <a:gd name="connsiteY8" fmla="*/ 1714514 h 4351870"/>
              <a:gd name="connsiteX9" fmla="*/ 0 w 3429026"/>
              <a:gd name="connsiteY9" fmla="*/ 1714511 h 4351870"/>
              <a:gd name="connsiteX0" fmla="*/ 0 w 3429026"/>
              <a:gd name="connsiteY0" fmla="*/ 1714511 h 4334706"/>
              <a:gd name="connsiteX1" fmla="*/ 502171 w 3429026"/>
              <a:gd name="connsiteY1" fmla="*/ 502168 h 4334706"/>
              <a:gd name="connsiteX2" fmla="*/ 1714515 w 3429026"/>
              <a:gd name="connsiteY2" fmla="*/ 1 h 4334706"/>
              <a:gd name="connsiteX3" fmla="*/ 2926858 w 3429026"/>
              <a:gd name="connsiteY3" fmla="*/ 502172 h 4334706"/>
              <a:gd name="connsiteX4" fmla="*/ 3429025 w 3429026"/>
              <a:gd name="connsiteY4" fmla="*/ 1714516 h 4334706"/>
              <a:gd name="connsiteX5" fmla="*/ 2774416 w 3429026"/>
              <a:gd name="connsiteY5" fmla="*/ 2983049 h 4334706"/>
              <a:gd name="connsiteX6" fmla="*/ 1729752 w 3429026"/>
              <a:gd name="connsiteY6" fmla="*/ 4204344 h 4334706"/>
              <a:gd name="connsiteX7" fmla="*/ 594531 w 3429026"/>
              <a:gd name="connsiteY7" fmla="*/ 2957338 h 4334706"/>
              <a:gd name="connsiteX8" fmla="*/ 1 w 3429026"/>
              <a:gd name="connsiteY8" fmla="*/ 1714514 h 4334706"/>
              <a:gd name="connsiteX9" fmla="*/ 0 w 3429026"/>
              <a:gd name="connsiteY9" fmla="*/ 1714511 h 4334706"/>
              <a:gd name="connsiteX0" fmla="*/ 0 w 3429026"/>
              <a:gd name="connsiteY0" fmla="*/ 1714511 h 4334706"/>
              <a:gd name="connsiteX1" fmla="*/ 502171 w 3429026"/>
              <a:gd name="connsiteY1" fmla="*/ 502168 h 4334706"/>
              <a:gd name="connsiteX2" fmla="*/ 1714515 w 3429026"/>
              <a:gd name="connsiteY2" fmla="*/ 1 h 4334706"/>
              <a:gd name="connsiteX3" fmla="*/ 2926858 w 3429026"/>
              <a:gd name="connsiteY3" fmla="*/ 502172 h 4334706"/>
              <a:gd name="connsiteX4" fmla="*/ 3429025 w 3429026"/>
              <a:gd name="connsiteY4" fmla="*/ 1714516 h 4334706"/>
              <a:gd name="connsiteX5" fmla="*/ 2774416 w 3429026"/>
              <a:gd name="connsiteY5" fmla="*/ 2983049 h 4334706"/>
              <a:gd name="connsiteX6" fmla="*/ 1729752 w 3429026"/>
              <a:gd name="connsiteY6" fmla="*/ 4204344 h 4334706"/>
              <a:gd name="connsiteX7" fmla="*/ 594531 w 3429026"/>
              <a:gd name="connsiteY7" fmla="*/ 2957338 h 4334706"/>
              <a:gd name="connsiteX8" fmla="*/ 1 w 3429026"/>
              <a:gd name="connsiteY8" fmla="*/ 1714514 h 4334706"/>
              <a:gd name="connsiteX9" fmla="*/ 0 w 3429026"/>
              <a:gd name="connsiteY9" fmla="*/ 1714511 h 4334706"/>
              <a:gd name="connsiteX0" fmla="*/ 0 w 3429026"/>
              <a:gd name="connsiteY0" fmla="*/ 1714511 h 4334706"/>
              <a:gd name="connsiteX1" fmla="*/ 502171 w 3429026"/>
              <a:gd name="connsiteY1" fmla="*/ 502168 h 4334706"/>
              <a:gd name="connsiteX2" fmla="*/ 1714515 w 3429026"/>
              <a:gd name="connsiteY2" fmla="*/ 1 h 4334706"/>
              <a:gd name="connsiteX3" fmla="*/ 2926858 w 3429026"/>
              <a:gd name="connsiteY3" fmla="*/ 502172 h 4334706"/>
              <a:gd name="connsiteX4" fmla="*/ 3429025 w 3429026"/>
              <a:gd name="connsiteY4" fmla="*/ 1714516 h 4334706"/>
              <a:gd name="connsiteX5" fmla="*/ 2774416 w 3429026"/>
              <a:gd name="connsiteY5" fmla="*/ 2983049 h 4334706"/>
              <a:gd name="connsiteX6" fmla="*/ 1729752 w 3429026"/>
              <a:gd name="connsiteY6" fmla="*/ 4204344 h 4334706"/>
              <a:gd name="connsiteX7" fmla="*/ 594531 w 3429026"/>
              <a:gd name="connsiteY7" fmla="*/ 2957338 h 4334706"/>
              <a:gd name="connsiteX8" fmla="*/ 1 w 3429026"/>
              <a:gd name="connsiteY8" fmla="*/ 1714514 h 4334706"/>
              <a:gd name="connsiteX9" fmla="*/ 0 w 3429026"/>
              <a:gd name="connsiteY9" fmla="*/ 1714511 h 433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29026" h="4334706">
                <a:moveTo>
                  <a:pt x="0" y="1714511"/>
                </a:moveTo>
                <a:cubicBezTo>
                  <a:pt x="1" y="1259794"/>
                  <a:pt x="180637" y="823701"/>
                  <a:pt x="502171" y="502168"/>
                </a:cubicBezTo>
                <a:cubicBezTo>
                  <a:pt x="823705" y="180635"/>
                  <a:pt x="1259798" y="0"/>
                  <a:pt x="1714515" y="1"/>
                </a:cubicBezTo>
                <a:cubicBezTo>
                  <a:pt x="2169232" y="2"/>
                  <a:pt x="2605325" y="180638"/>
                  <a:pt x="2926858" y="502172"/>
                </a:cubicBezTo>
                <a:cubicBezTo>
                  <a:pt x="3248391" y="823706"/>
                  <a:pt x="3429026" y="1259799"/>
                  <a:pt x="3429025" y="1714516"/>
                </a:cubicBezTo>
                <a:cubicBezTo>
                  <a:pt x="3429025" y="2169233"/>
                  <a:pt x="3126785" y="2616140"/>
                  <a:pt x="2774416" y="2983049"/>
                </a:cubicBezTo>
                <a:cubicBezTo>
                  <a:pt x="2491204" y="3398020"/>
                  <a:pt x="2607357" y="4334706"/>
                  <a:pt x="1729752" y="4204344"/>
                </a:cubicBezTo>
                <a:cubicBezTo>
                  <a:pt x="662645" y="4320420"/>
                  <a:pt x="882823" y="3372310"/>
                  <a:pt x="594531" y="2957338"/>
                </a:cubicBezTo>
                <a:cubicBezTo>
                  <a:pt x="306239" y="2542366"/>
                  <a:pt x="1" y="2169231"/>
                  <a:pt x="1" y="1714514"/>
                </a:cubicBezTo>
                <a:cubicBezTo>
                  <a:pt x="1" y="1714513"/>
                  <a:pt x="0" y="1714512"/>
                  <a:pt x="0" y="1714511"/>
                </a:cubicBezTo>
                <a:close/>
              </a:path>
            </a:pathLst>
          </a:custGeom>
          <a:solidFill>
            <a:srgbClr val="39A3CD"/>
          </a:solidFill>
          <a:ln>
            <a:noFill/>
          </a:ln>
          <a:effectLst>
            <a:outerShdw blurRad="127000" dist="127000" dir="84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011363" y="4857750"/>
            <a:ext cx="1084262" cy="214313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203200" dist="114300" dir="90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1885950" y="5143500"/>
            <a:ext cx="1363663" cy="214313"/>
          </a:xfrm>
          <a:prstGeom prst="roundRect">
            <a:avLst>
              <a:gd name="adj" fmla="val 50000"/>
            </a:avLst>
          </a:prstGeom>
          <a:solidFill>
            <a:srgbClr val="39A3CD"/>
          </a:solidFill>
          <a:ln>
            <a:noFill/>
          </a:ln>
          <a:effectLst>
            <a:outerShdw blurRad="203200" dist="114300" dir="90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2011363" y="5429250"/>
            <a:ext cx="1084262" cy="214313"/>
          </a:xfrm>
          <a:prstGeom prst="roundRect">
            <a:avLst>
              <a:gd name="adj" fmla="val 50000"/>
            </a:avLst>
          </a:prstGeom>
          <a:solidFill>
            <a:srgbClr val="6CAC00"/>
          </a:solidFill>
          <a:ln>
            <a:noFill/>
          </a:ln>
          <a:effectLst>
            <a:outerShdw blurRad="203200" dist="114300" dir="90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2200275" y="5715000"/>
            <a:ext cx="739775" cy="214313"/>
          </a:xfrm>
          <a:prstGeom prst="roundRect">
            <a:avLst>
              <a:gd name="adj" fmla="val 50000"/>
            </a:avLst>
          </a:prstGeom>
          <a:solidFill>
            <a:srgbClr val="352F2F"/>
          </a:solidFill>
          <a:ln>
            <a:noFill/>
          </a:ln>
          <a:effectLst>
            <a:outerShdw blurRad="203200" dist="114300" dir="90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157" name="组合 21"/>
          <p:cNvGrpSpPr>
            <a:grpSpLocks/>
          </p:cNvGrpSpPr>
          <p:nvPr/>
        </p:nvGrpSpPr>
        <p:grpSpPr bwMode="auto">
          <a:xfrm>
            <a:off x="3405188" y="2928938"/>
            <a:ext cx="2214562" cy="2311400"/>
            <a:chOff x="3786182" y="2928933"/>
            <a:chExt cx="1516734" cy="2311734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4580972" y="2928933"/>
              <a:ext cx="721944" cy="1587"/>
            </a:xfrm>
            <a:prstGeom prst="line">
              <a:avLst/>
            </a:prstGeom>
            <a:ln>
              <a:solidFill>
                <a:srgbClr val="39A3CD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3786182" y="5239079"/>
              <a:ext cx="801314" cy="1588"/>
            </a:xfrm>
            <a:prstGeom prst="line">
              <a:avLst/>
            </a:prstGeom>
            <a:ln>
              <a:solidFill>
                <a:srgbClr val="39A3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5400000">
              <a:off x="3439948" y="4079743"/>
              <a:ext cx="2303795" cy="2175"/>
            </a:xfrm>
            <a:prstGeom prst="line">
              <a:avLst/>
            </a:prstGeom>
            <a:ln>
              <a:solidFill>
                <a:srgbClr val="39A3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58" name="组合 22"/>
          <p:cNvGrpSpPr>
            <a:grpSpLocks/>
          </p:cNvGrpSpPr>
          <p:nvPr/>
        </p:nvGrpSpPr>
        <p:grpSpPr bwMode="auto">
          <a:xfrm>
            <a:off x="3336925" y="4572000"/>
            <a:ext cx="2293938" cy="963613"/>
            <a:chOff x="3786182" y="2928933"/>
            <a:chExt cx="1431570" cy="231173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4858126" y="2928933"/>
              <a:ext cx="359626" cy="0"/>
            </a:xfrm>
            <a:prstGeom prst="line">
              <a:avLst/>
            </a:prstGeom>
            <a:ln>
              <a:solidFill>
                <a:srgbClr val="6CAC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3786182" y="5240667"/>
              <a:ext cx="1079869" cy="0"/>
            </a:xfrm>
            <a:prstGeom prst="line">
              <a:avLst/>
            </a:prstGeom>
            <a:ln>
              <a:solidFill>
                <a:srgbClr val="6CA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5400000">
              <a:off x="3706562" y="4080496"/>
              <a:ext cx="2304117" cy="991"/>
            </a:xfrm>
            <a:prstGeom prst="line">
              <a:avLst/>
            </a:prstGeom>
            <a:ln>
              <a:solidFill>
                <a:srgbClr val="6CA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59" name="矩形 12"/>
          <p:cNvSpPr>
            <a:spLocks noChangeArrowheads="1"/>
          </p:cNvSpPr>
          <p:nvPr/>
        </p:nvSpPr>
        <p:spPr bwMode="auto">
          <a:xfrm>
            <a:off x="5810250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60" name="矩形 14"/>
          <p:cNvSpPr>
            <a:spLocks noChangeArrowheads="1"/>
          </p:cNvSpPr>
          <p:nvPr/>
        </p:nvSpPr>
        <p:spPr bwMode="auto">
          <a:xfrm>
            <a:off x="5738813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1038225" y="1069975"/>
            <a:ext cx="7799388" cy="1588"/>
          </a:xfrm>
          <a:prstGeom prst="line">
            <a:avLst/>
          </a:prstGeom>
          <a:ln w="15875">
            <a:solidFill>
              <a:srgbClr val="39A3CD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>
          <a:xfrm rot="5400000">
            <a:off x="697707" y="377031"/>
            <a:ext cx="755650" cy="1587"/>
          </a:xfrm>
          <a:prstGeom prst="line">
            <a:avLst/>
          </a:prstGeom>
          <a:ln w="15875">
            <a:solidFill>
              <a:srgbClr val="39A3CD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72" name="组合 4"/>
          <p:cNvGrpSpPr>
            <a:grpSpLocks/>
          </p:cNvGrpSpPr>
          <p:nvPr/>
        </p:nvGrpSpPr>
        <p:grpSpPr bwMode="auto">
          <a:xfrm>
            <a:off x="773113" y="500063"/>
            <a:ext cx="619125" cy="571500"/>
            <a:chOff x="7143768" y="2857496"/>
            <a:chExt cx="1143008" cy="1143008"/>
          </a:xfrm>
        </p:grpSpPr>
        <p:sp>
          <p:nvSpPr>
            <p:cNvPr id="4" name="椭圆 3"/>
            <p:cNvSpPr/>
            <p:nvPr/>
          </p:nvSpPr>
          <p:spPr>
            <a:xfrm>
              <a:off x="7143768" y="2857496"/>
              <a:ext cx="1143008" cy="1143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55600" dist="101600" dir="9000000" sx="104000" sy="104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7281514" y="2990847"/>
              <a:ext cx="864584" cy="863606"/>
            </a:xfrm>
            <a:prstGeom prst="ellipse">
              <a:avLst/>
            </a:prstGeom>
            <a:solidFill>
              <a:srgbClr val="39A3C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4400" dirty="0">
                <a:solidFill>
                  <a:schemeClr val="bg1"/>
                </a:solidFill>
                <a:latin typeface="方正特粗光辉简体" pitchFamily="2" charset="-122"/>
                <a:ea typeface="方正特粗光辉简体" pitchFamily="2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199452" y="2917820"/>
              <a:ext cx="1008192" cy="1009657"/>
            </a:xfrm>
            <a:prstGeom prst="ellips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9" name="直接连接符 8"/>
          <p:cNvCxnSpPr/>
          <p:nvPr/>
        </p:nvCxnSpPr>
        <p:spPr>
          <a:xfrm rot="5400000">
            <a:off x="7633494" y="2258219"/>
            <a:ext cx="2376487" cy="3175"/>
          </a:xfrm>
          <a:prstGeom prst="line">
            <a:avLst/>
          </a:prstGeom>
          <a:ln w="15875">
            <a:solidFill>
              <a:srgbClr val="39A3CD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8823325" y="3429000"/>
            <a:ext cx="1090613" cy="1588"/>
          </a:xfrm>
          <a:prstGeom prst="line">
            <a:avLst/>
          </a:prstGeom>
          <a:ln w="15875">
            <a:solidFill>
              <a:srgbClr val="39A3CD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rot="10800000" flipV="1">
            <a:off x="5572125" y="4143375"/>
            <a:ext cx="1028700" cy="1679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rot="10800000">
            <a:off x="5572125" y="2392363"/>
            <a:ext cx="1028700" cy="1751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rot="10800000">
            <a:off x="5572125" y="4140200"/>
            <a:ext cx="1006475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78" name="组合 35"/>
          <p:cNvGrpSpPr>
            <a:grpSpLocks/>
          </p:cNvGrpSpPr>
          <p:nvPr/>
        </p:nvGrpSpPr>
        <p:grpSpPr bwMode="auto">
          <a:xfrm>
            <a:off x="3405188" y="2071688"/>
            <a:ext cx="2166937" cy="785812"/>
            <a:chOff x="2928926" y="2357430"/>
            <a:chExt cx="2240730" cy="911838"/>
          </a:xfrm>
        </p:grpSpPr>
        <p:grpSp>
          <p:nvGrpSpPr>
            <p:cNvPr id="7223" name="组合 25"/>
            <p:cNvGrpSpPr>
              <a:grpSpLocks/>
            </p:cNvGrpSpPr>
            <p:nvPr/>
          </p:nvGrpSpPr>
          <p:grpSpPr bwMode="auto">
            <a:xfrm>
              <a:off x="2928926" y="2357430"/>
              <a:ext cx="2240730" cy="911838"/>
              <a:chOff x="0" y="378663"/>
              <a:chExt cx="2240730" cy="911838"/>
            </a:xfrm>
          </p:grpSpPr>
          <p:sp>
            <p:nvSpPr>
              <p:cNvPr id="27" name="圆角矩形 26"/>
              <p:cNvSpPr/>
              <p:nvPr/>
            </p:nvSpPr>
            <p:spPr>
              <a:xfrm>
                <a:off x="0" y="378663"/>
                <a:ext cx="2240730" cy="911838"/>
              </a:xfrm>
              <a:prstGeom prst="roundRect">
                <a:avLst>
                  <a:gd name="adj" fmla="val 10000"/>
                </a:avLst>
              </a:prstGeom>
              <a:solidFill>
                <a:schemeClr val="bg1">
                  <a:lumMod val="75000"/>
                </a:schemeClr>
              </a:solidFill>
              <a:ln w="101600">
                <a:solidFill>
                  <a:schemeClr val="bg1">
                    <a:lumMod val="75000"/>
                  </a:schemeClr>
                </a:solidFill>
              </a:ln>
              <a:effectLst>
                <a:outerShdw blurRad="152400" dist="127000" dir="90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28" name="圆角矩形 4"/>
              <p:cNvSpPr/>
              <p:nvPr/>
            </p:nvSpPr>
            <p:spPr>
              <a:xfrm>
                <a:off x="26265" y="404452"/>
                <a:ext cx="2188200" cy="86025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2700" tIns="12700" rIns="12700" bIns="12700" spcCol="1270" anchor="ctr"/>
              <a:lstStyle/>
              <a:p>
                <a:pPr algn="ctr" defTabSz="8890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2000" b="1" dirty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endParaRPr>
              </a:p>
            </p:txBody>
          </p:sp>
        </p:grpSp>
        <p:sp>
          <p:nvSpPr>
            <p:cNvPr id="32" name="圆角矩形 31"/>
            <p:cNvSpPr/>
            <p:nvPr/>
          </p:nvSpPr>
          <p:spPr>
            <a:xfrm>
              <a:off x="2967706" y="2417982"/>
              <a:ext cx="2168116" cy="806345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95000"/>
              </a:schemeClr>
            </a:solidFill>
            <a:ln w="101600"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b="1" kern="0" dirty="0">
                <a:solidFill>
                  <a:prstClr val="black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7179" name="组合 32"/>
          <p:cNvGrpSpPr>
            <a:grpSpLocks/>
          </p:cNvGrpSpPr>
          <p:nvPr/>
        </p:nvGrpSpPr>
        <p:grpSpPr bwMode="auto">
          <a:xfrm>
            <a:off x="6578600" y="3714750"/>
            <a:ext cx="2244725" cy="857250"/>
            <a:chOff x="2866871" y="2031997"/>
            <a:chExt cx="2555608" cy="896963"/>
          </a:xfrm>
        </p:grpSpPr>
        <p:sp>
          <p:nvSpPr>
            <p:cNvPr id="34" name="圆角矩形 33"/>
            <p:cNvSpPr/>
            <p:nvPr/>
          </p:nvSpPr>
          <p:spPr>
            <a:xfrm>
              <a:off x="2866871" y="2031997"/>
              <a:ext cx="2555608" cy="896963"/>
            </a:xfrm>
            <a:prstGeom prst="roundRect">
              <a:avLst>
                <a:gd name="adj" fmla="val 10000"/>
              </a:avLst>
            </a:prstGeom>
            <a:solidFill>
              <a:srgbClr val="39A3CD"/>
            </a:solidFill>
            <a:ln>
              <a:noFill/>
            </a:ln>
            <a:effectLst>
              <a:outerShdw blurRad="304800" dist="88900" dir="78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5" name="圆角矩形 4"/>
            <p:cNvSpPr/>
            <p:nvPr/>
          </p:nvSpPr>
          <p:spPr>
            <a:xfrm>
              <a:off x="2893982" y="2058574"/>
              <a:ext cx="2501387" cy="8438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15240" rIns="15240" bIns="1524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2400" b="1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7180" name="组合 36"/>
          <p:cNvGrpSpPr>
            <a:grpSpLocks/>
          </p:cNvGrpSpPr>
          <p:nvPr/>
        </p:nvGrpSpPr>
        <p:grpSpPr bwMode="auto">
          <a:xfrm>
            <a:off x="3405188" y="3748088"/>
            <a:ext cx="2166937" cy="785812"/>
            <a:chOff x="2928926" y="2357430"/>
            <a:chExt cx="2240730" cy="911838"/>
          </a:xfrm>
        </p:grpSpPr>
        <p:grpSp>
          <p:nvGrpSpPr>
            <p:cNvPr id="7215" name="组合 37"/>
            <p:cNvGrpSpPr>
              <a:grpSpLocks/>
            </p:cNvGrpSpPr>
            <p:nvPr/>
          </p:nvGrpSpPr>
          <p:grpSpPr bwMode="auto">
            <a:xfrm>
              <a:off x="2928926" y="2357430"/>
              <a:ext cx="2240730" cy="911838"/>
              <a:chOff x="0" y="378663"/>
              <a:chExt cx="2240730" cy="911838"/>
            </a:xfrm>
          </p:grpSpPr>
          <p:sp>
            <p:nvSpPr>
              <p:cNvPr id="40" name="圆角矩形 39"/>
              <p:cNvSpPr/>
              <p:nvPr/>
            </p:nvSpPr>
            <p:spPr>
              <a:xfrm>
                <a:off x="0" y="378663"/>
                <a:ext cx="2240730" cy="911838"/>
              </a:xfrm>
              <a:prstGeom prst="roundRect">
                <a:avLst>
                  <a:gd name="adj" fmla="val 10000"/>
                </a:avLst>
              </a:prstGeom>
              <a:solidFill>
                <a:schemeClr val="bg1">
                  <a:lumMod val="75000"/>
                </a:schemeClr>
              </a:solidFill>
              <a:ln w="101600">
                <a:solidFill>
                  <a:schemeClr val="bg1">
                    <a:lumMod val="75000"/>
                  </a:schemeClr>
                </a:solidFill>
              </a:ln>
              <a:effectLst>
                <a:outerShdw blurRad="152400" dist="127000" dir="90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41" name="圆角矩形 4"/>
              <p:cNvSpPr/>
              <p:nvPr/>
            </p:nvSpPr>
            <p:spPr>
              <a:xfrm>
                <a:off x="26265" y="404452"/>
                <a:ext cx="2188200" cy="86025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2700" tIns="12700" rIns="12700" bIns="12700" spcCol="1270" anchor="ctr"/>
              <a:lstStyle/>
              <a:p>
                <a:pPr algn="ctr" defTabSz="8890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2000" b="1" dirty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endParaRPr>
              </a:p>
            </p:txBody>
          </p:sp>
        </p:grpSp>
        <p:sp>
          <p:nvSpPr>
            <p:cNvPr id="39" name="圆角矩形 38"/>
            <p:cNvSpPr/>
            <p:nvPr/>
          </p:nvSpPr>
          <p:spPr>
            <a:xfrm>
              <a:off x="2967706" y="2417982"/>
              <a:ext cx="2168116" cy="806345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95000"/>
              </a:schemeClr>
            </a:solidFill>
            <a:ln w="101600"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b="1" kern="0" dirty="0">
                <a:solidFill>
                  <a:prstClr val="black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7181" name="组合 41"/>
          <p:cNvGrpSpPr>
            <a:grpSpLocks/>
          </p:cNvGrpSpPr>
          <p:nvPr/>
        </p:nvGrpSpPr>
        <p:grpSpPr bwMode="auto">
          <a:xfrm>
            <a:off x="3405188" y="5357813"/>
            <a:ext cx="2166937" cy="785812"/>
            <a:chOff x="2928926" y="2357430"/>
            <a:chExt cx="2240730" cy="911838"/>
          </a:xfrm>
        </p:grpSpPr>
        <p:grpSp>
          <p:nvGrpSpPr>
            <p:cNvPr id="7209" name="组合 42"/>
            <p:cNvGrpSpPr>
              <a:grpSpLocks/>
            </p:cNvGrpSpPr>
            <p:nvPr/>
          </p:nvGrpSpPr>
          <p:grpSpPr bwMode="auto">
            <a:xfrm>
              <a:off x="2928926" y="2357430"/>
              <a:ext cx="2240730" cy="911838"/>
              <a:chOff x="0" y="378663"/>
              <a:chExt cx="2240730" cy="911838"/>
            </a:xfrm>
          </p:grpSpPr>
          <p:sp>
            <p:nvSpPr>
              <p:cNvPr id="45" name="圆角矩形 44"/>
              <p:cNvSpPr/>
              <p:nvPr/>
            </p:nvSpPr>
            <p:spPr>
              <a:xfrm>
                <a:off x="0" y="378663"/>
                <a:ext cx="2240730" cy="911838"/>
              </a:xfrm>
              <a:prstGeom prst="roundRect">
                <a:avLst>
                  <a:gd name="adj" fmla="val 10000"/>
                </a:avLst>
              </a:prstGeom>
              <a:solidFill>
                <a:schemeClr val="bg1">
                  <a:lumMod val="75000"/>
                </a:schemeClr>
              </a:solidFill>
              <a:ln w="101600">
                <a:solidFill>
                  <a:schemeClr val="bg1">
                    <a:lumMod val="75000"/>
                  </a:schemeClr>
                </a:solidFill>
              </a:ln>
              <a:effectLst>
                <a:outerShdw blurRad="152400" dist="127000" dir="90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46" name="圆角矩形 4"/>
              <p:cNvSpPr/>
              <p:nvPr/>
            </p:nvSpPr>
            <p:spPr>
              <a:xfrm>
                <a:off x="26265" y="404452"/>
                <a:ext cx="2188200" cy="86025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12700" tIns="12700" rIns="12700" bIns="12700" spcCol="1270" anchor="ctr"/>
              <a:lstStyle/>
              <a:p>
                <a:pPr algn="ctr" defTabSz="8890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2000" b="1" dirty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endParaRPr>
              </a:p>
            </p:txBody>
          </p:sp>
        </p:grpSp>
        <p:sp>
          <p:nvSpPr>
            <p:cNvPr id="44" name="圆角矩形 43"/>
            <p:cNvSpPr/>
            <p:nvPr/>
          </p:nvSpPr>
          <p:spPr>
            <a:xfrm>
              <a:off x="2967706" y="2417982"/>
              <a:ext cx="2168116" cy="806345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95000"/>
              </a:schemeClr>
            </a:solidFill>
            <a:ln w="101600"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b="1" kern="0" dirty="0">
                <a:solidFill>
                  <a:prstClr val="black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17" name="组合 52"/>
          <p:cNvGrpSpPr/>
          <p:nvPr/>
        </p:nvGrpSpPr>
        <p:grpSpPr>
          <a:xfrm>
            <a:off x="851268" y="1571612"/>
            <a:ext cx="1702606" cy="428628"/>
            <a:chOff x="2866871" y="2031997"/>
            <a:chExt cx="2555608" cy="896963"/>
          </a:xfrm>
          <a:solidFill>
            <a:schemeClr val="bg1">
              <a:lumMod val="65000"/>
            </a:schemeClr>
          </a:solidFill>
          <a:effectLst>
            <a:outerShdw blurRad="127000" dist="88900" dir="8100000" algn="tr" rotWithShape="0">
              <a:prstClr val="black">
                <a:alpha val="23000"/>
              </a:prstClr>
            </a:outerShdw>
          </a:effectLst>
        </p:grpSpPr>
        <p:sp>
          <p:nvSpPr>
            <p:cNvPr id="54" name="圆角矩形 53"/>
            <p:cNvSpPr/>
            <p:nvPr/>
          </p:nvSpPr>
          <p:spPr>
            <a:xfrm>
              <a:off x="2866871" y="2031997"/>
              <a:ext cx="2555608" cy="896963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>
              <a:outerShdw blurRad="304800" dist="88900" dir="78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55" name="圆角矩形 4"/>
            <p:cNvSpPr/>
            <p:nvPr/>
          </p:nvSpPr>
          <p:spPr>
            <a:xfrm>
              <a:off x="2893142" y="2058268"/>
              <a:ext cx="2503066" cy="84442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15240" rIns="15240" bIns="1524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1600" b="1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18" name="组合 55"/>
          <p:cNvGrpSpPr/>
          <p:nvPr/>
        </p:nvGrpSpPr>
        <p:grpSpPr>
          <a:xfrm>
            <a:off x="851268" y="2214554"/>
            <a:ext cx="1702606" cy="428628"/>
            <a:chOff x="2866871" y="2031997"/>
            <a:chExt cx="2555608" cy="896963"/>
          </a:xfrm>
          <a:solidFill>
            <a:schemeClr val="bg1">
              <a:lumMod val="65000"/>
            </a:schemeClr>
          </a:solidFill>
          <a:effectLst>
            <a:outerShdw blurRad="127000" dist="88900" dir="8100000" algn="tr" rotWithShape="0">
              <a:prstClr val="black">
                <a:alpha val="23000"/>
              </a:prstClr>
            </a:outerShdw>
          </a:effectLst>
        </p:grpSpPr>
        <p:sp>
          <p:nvSpPr>
            <p:cNvPr id="57" name="圆角矩形 56"/>
            <p:cNvSpPr/>
            <p:nvPr/>
          </p:nvSpPr>
          <p:spPr>
            <a:xfrm>
              <a:off x="2866871" y="2031997"/>
              <a:ext cx="2555608" cy="896963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>
              <a:outerShdw blurRad="304800" dist="88900" dir="78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58" name="圆角矩形 4"/>
            <p:cNvSpPr/>
            <p:nvPr/>
          </p:nvSpPr>
          <p:spPr>
            <a:xfrm>
              <a:off x="2893141" y="2058268"/>
              <a:ext cx="2503066" cy="84442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15240" rIns="15240" bIns="1524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1600" b="1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19" name="组合 58"/>
          <p:cNvGrpSpPr/>
          <p:nvPr/>
        </p:nvGrpSpPr>
        <p:grpSpPr>
          <a:xfrm>
            <a:off x="851268" y="2857496"/>
            <a:ext cx="1702606" cy="428628"/>
            <a:chOff x="2866871" y="2031997"/>
            <a:chExt cx="2555608" cy="896963"/>
          </a:xfrm>
          <a:solidFill>
            <a:schemeClr val="bg1">
              <a:lumMod val="65000"/>
            </a:schemeClr>
          </a:solidFill>
          <a:effectLst>
            <a:outerShdw blurRad="127000" dist="88900" dir="8100000" algn="tr" rotWithShape="0">
              <a:prstClr val="black">
                <a:alpha val="23000"/>
              </a:prstClr>
            </a:outerShdw>
          </a:effectLst>
        </p:grpSpPr>
        <p:sp>
          <p:nvSpPr>
            <p:cNvPr id="60" name="圆角矩形 59"/>
            <p:cNvSpPr/>
            <p:nvPr/>
          </p:nvSpPr>
          <p:spPr>
            <a:xfrm>
              <a:off x="2866871" y="2031997"/>
              <a:ext cx="2555608" cy="896963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>
              <a:outerShdw blurRad="304800" dist="88900" dir="78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61" name="圆角矩形 4"/>
            <p:cNvSpPr/>
            <p:nvPr/>
          </p:nvSpPr>
          <p:spPr>
            <a:xfrm>
              <a:off x="2893142" y="2058268"/>
              <a:ext cx="2503066" cy="84442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15240" rIns="15240" bIns="1524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1600" b="1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20" name="组合 61"/>
          <p:cNvGrpSpPr/>
          <p:nvPr/>
        </p:nvGrpSpPr>
        <p:grpSpPr>
          <a:xfrm>
            <a:off x="851268" y="3643314"/>
            <a:ext cx="1702606" cy="428628"/>
            <a:chOff x="2866871" y="2031997"/>
            <a:chExt cx="2555608" cy="896963"/>
          </a:xfrm>
          <a:solidFill>
            <a:srgbClr val="39A3CD"/>
          </a:solidFill>
          <a:effectLst>
            <a:outerShdw blurRad="127000" dist="88900" dir="8100000" algn="tr" rotWithShape="0">
              <a:prstClr val="black">
                <a:alpha val="23000"/>
              </a:prstClr>
            </a:outerShdw>
          </a:effectLst>
        </p:grpSpPr>
        <p:sp>
          <p:nvSpPr>
            <p:cNvPr id="63" name="圆角矩形 62"/>
            <p:cNvSpPr/>
            <p:nvPr/>
          </p:nvSpPr>
          <p:spPr>
            <a:xfrm>
              <a:off x="2866871" y="2031997"/>
              <a:ext cx="2555608" cy="896963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>
              <a:outerShdw blurRad="304800" dist="88900" dir="78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64" name="圆角矩形 4"/>
            <p:cNvSpPr/>
            <p:nvPr/>
          </p:nvSpPr>
          <p:spPr>
            <a:xfrm>
              <a:off x="2893142" y="2058268"/>
              <a:ext cx="2503066" cy="84442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15240" rIns="15240" bIns="1524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1600" b="1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21" name="组合 64"/>
          <p:cNvGrpSpPr/>
          <p:nvPr/>
        </p:nvGrpSpPr>
        <p:grpSpPr>
          <a:xfrm>
            <a:off x="851268" y="4286256"/>
            <a:ext cx="1702606" cy="428628"/>
            <a:chOff x="2866871" y="2031997"/>
            <a:chExt cx="2555608" cy="896963"/>
          </a:xfrm>
          <a:solidFill>
            <a:srgbClr val="39A3CD"/>
          </a:solidFill>
          <a:effectLst>
            <a:outerShdw blurRad="127000" dist="88900" dir="8100000" algn="tr" rotWithShape="0">
              <a:prstClr val="black">
                <a:alpha val="23000"/>
              </a:prstClr>
            </a:outerShdw>
          </a:effectLst>
        </p:grpSpPr>
        <p:sp>
          <p:nvSpPr>
            <p:cNvPr id="66" name="圆角矩形 65"/>
            <p:cNvSpPr/>
            <p:nvPr/>
          </p:nvSpPr>
          <p:spPr>
            <a:xfrm>
              <a:off x="2866871" y="2031997"/>
              <a:ext cx="2555608" cy="896963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>
              <a:outerShdw blurRad="304800" dist="88900" dir="78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67" name="圆角矩形 4"/>
            <p:cNvSpPr/>
            <p:nvPr/>
          </p:nvSpPr>
          <p:spPr>
            <a:xfrm>
              <a:off x="2893142" y="2058268"/>
              <a:ext cx="2503066" cy="84442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15240" rIns="15240" bIns="1524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1600" b="1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22" name="组合 67"/>
          <p:cNvGrpSpPr/>
          <p:nvPr/>
        </p:nvGrpSpPr>
        <p:grpSpPr>
          <a:xfrm>
            <a:off x="851268" y="5214950"/>
            <a:ext cx="1702606" cy="428628"/>
            <a:chOff x="2866871" y="2031997"/>
            <a:chExt cx="2555608" cy="896963"/>
          </a:xfrm>
          <a:solidFill>
            <a:srgbClr val="6CAC00"/>
          </a:solidFill>
          <a:effectLst>
            <a:outerShdw blurRad="127000" dist="88900" dir="8100000" algn="tr" rotWithShape="0">
              <a:prstClr val="black">
                <a:alpha val="23000"/>
              </a:prstClr>
            </a:outerShdw>
          </a:effectLst>
        </p:grpSpPr>
        <p:sp>
          <p:nvSpPr>
            <p:cNvPr id="69" name="圆角矩形 68"/>
            <p:cNvSpPr/>
            <p:nvPr/>
          </p:nvSpPr>
          <p:spPr>
            <a:xfrm>
              <a:off x="2866871" y="2031997"/>
              <a:ext cx="2555608" cy="896963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>
              <a:outerShdw blurRad="304800" dist="88900" dir="78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70" name="圆角矩形 4"/>
            <p:cNvSpPr/>
            <p:nvPr/>
          </p:nvSpPr>
          <p:spPr>
            <a:xfrm>
              <a:off x="2893142" y="2058268"/>
              <a:ext cx="2503066" cy="84442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15240" rIns="15240" bIns="1524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1600" b="1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23" name="组合 70"/>
          <p:cNvGrpSpPr/>
          <p:nvPr/>
        </p:nvGrpSpPr>
        <p:grpSpPr>
          <a:xfrm>
            <a:off x="851268" y="5857892"/>
            <a:ext cx="1702606" cy="428628"/>
            <a:chOff x="2866871" y="2031997"/>
            <a:chExt cx="2555608" cy="896963"/>
          </a:xfrm>
          <a:solidFill>
            <a:srgbClr val="6CAC00"/>
          </a:solidFill>
          <a:effectLst>
            <a:outerShdw blurRad="127000" dist="88900" dir="8100000" algn="tr" rotWithShape="0">
              <a:prstClr val="black">
                <a:alpha val="23000"/>
              </a:prstClr>
            </a:outerShdw>
          </a:effectLst>
        </p:grpSpPr>
        <p:sp>
          <p:nvSpPr>
            <p:cNvPr id="72" name="圆角矩形 71"/>
            <p:cNvSpPr/>
            <p:nvPr/>
          </p:nvSpPr>
          <p:spPr>
            <a:xfrm>
              <a:off x="2866871" y="2031997"/>
              <a:ext cx="2555608" cy="896963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>
              <a:outerShdw blurRad="304800" dist="88900" dir="78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73" name="圆角矩形 4"/>
            <p:cNvSpPr/>
            <p:nvPr/>
          </p:nvSpPr>
          <p:spPr>
            <a:xfrm>
              <a:off x="2893142" y="2058268"/>
              <a:ext cx="2503066" cy="84442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5240" tIns="15240" rIns="15240" bIns="15240" spcCol="1270" anchor="ctr"/>
            <a:lstStyle/>
            <a:p>
              <a:pPr algn="ctr"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1600" b="1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cxnSp>
        <p:nvCxnSpPr>
          <p:cNvPr id="75" name="直接连接符 74"/>
          <p:cNvCxnSpPr/>
          <p:nvPr/>
        </p:nvCxnSpPr>
        <p:spPr>
          <a:xfrm>
            <a:off x="2630488" y="1785938"/>
            <a:ext cx="23336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2630488" y="2427288"/>
            <a:ext cx="5080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2630488" y="3068638"/>
            <a:ext cx="23336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2630488" y="3856038"/>
            <a:ext cx="23336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2630488" y="4500563"/>
            <a:ext cx="23336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2630488" y="5427663"/>
            <a:ext cx="23336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>
            <a:off x="2630488" y="6072188"/>
            <a:ext cx="23336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 rot="5400000">
            <a:off x="2220119" y="2428082"/>
            <a:ext cx="128587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 rot="5400000">
            <a:off x="2540794" y="4180681"/>
            <a:ext cx="6477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 rot="5400000">
            <a:off x="2540794" y="5752306"/>
            <a:ext cx="6477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>
            <a:off x="2874963" y="5762625"/>
            <a:ext cx="2333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>
            <a:off x="2863850" y="4202113"/>
            <a:ext cx="233363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01" name="矩形 12"/>
          <p:cNvSpPr>
            <a:spLocks noChangeArrowheads="1"/>
          </p:cNvSpPr>
          <p:nvPr/>
        </p:nvSpPr>
        <p:spPr bwMode="auto">
          <a:xfrm>
            <a:off x="3595688" y="3929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202" name="矩形 14"/>
          <p:cNvSpPr>
            <a:spLocks noChangeArrowheads="1"/>
          </p:cNvSpPr>
          <p:nvPr/>
        </p:nvSpPr>
        <p:spPr bwMode="auto">
          <a:xfrm>
            <a:off x="6953250" y="3929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203" name="矩形 15"/>
          <p:cNvSpPr>
            <a:spLocks noChangeArrowheads="1"/>
          </p:cNvSpPr>
          <p:nvPr/>
        </p:nvSpPr>
        <p:spPr bwMode="auto">
          <a:xfrm>
            <a:off x="3810000" y="5643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204" name="矩形 14"/>
          <p:cNvSpPr>
            <a:spLocks noChangeArrowheads="1"/>
          </p:cNvSpPr>
          <p:nvPr/>
        </p:nvSpPr>
        <p:spPr bwMode="auto">
          <a:xfrm>
            <a:off x="3810000" y="2286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205" name="矩形 12"/>
          <p:cNvSpPr>
            <a:spLocks noChangeArrowheads="1"/>
          </p:cNvSpPr>
          <p:nvPr/>
        </p:nvSpPr>
        <p:spPr bwMode="auto">
          <a:xfrm>
            <a:off x="4000500" y="4143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206" name="矩形 14"/>
          <p:cNvSpPr>
            <a:spLocks noChangeArrowheads="1"/>
          </p:cNvSpPr>
          <p:nvPr/>
        </p:nvSpPr>
        <p:spPr bwMode="auto">
          <a:xfrm>
            <a:off x="952500" y="5857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207" name="矩形 15"/>
          <p:cNvSpPr>
            <a:spLocks noChangeArrowheads="1"/>
          </p:cNvSpPr>
          <p:nvPr/>
        </p:nvSpPr>
        <p:spPr bwMode="auto">
          <a:xfrm>
            <a:off x="881063" y="4357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208" name="矩形 14"/>
          <p:cNvSpPr>
            <a:spLocks noChangeArrowheads="1"/>
          </p:cNvSpPr>
          <p:nvPr/>
        </p:nvSpPr>
        <p:spPr bwMode="auto">
          <a:xfrm>
            <a:off x="952500" y="2214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301625" y="785813"/>
            <a:ext cx="817563" cy="1587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rot="5400000">
            <a:off x="697707" y="377031"/>
            <a:ext cx="755650" cy="1587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96" name="组合 4"/>
          <p:cNvGrpSpPr>
            <a:grpSpLocks/>
          </p:cNvGrpSpPr>
          <p:nvPr/>
        </p:nvGrpSpPr>
        <p:grpSpPr bwMode="auto">
          <a:xfrm>
            <a:off x="773113" y="500063"/>
            <a:ext cx="619125" cy="571500"/>
            <a:chOff x="7143768" y="2857496"/>
            <a:chExt cx="1143008" cy="1143008"/>
          </a:xfrm>
        </p:grpSpPr>
        <p:sp>
          <p:nvSpPr>
            <p:cNvPr id="2" name="椭圆 1"/>
            <p:cNvSpPr/>
            <p:nvPr/>
          </p:nvSpPr>
          <p:spPr>
            <a:xfrm>
              <a:off x="7143768" y="2857496"/>
              <a:ext cx="1143008" cy="1143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55600" dist="101600" dir="9000000" sx="104000" sy="104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7281514" y="2990847"/>
              <a:ext cx="864584" cy="86360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4400" dirty="0">
                <a:solidFill>
                  <a:schemeClr val="bg1"/>
                </a:solidFill>
                <a:latin typeface="方正特粗光辉简体" pitchFamily="2" charset="-122"/>
                <a:ea typeface="方正特粗光辉简体" pitchFamily="2" charset="-122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7199452" y="2917820"/>
              <a:ext cx="1008192" cy="1009657"/>
            </a:xfrm>
            <a:prstGeom prst="ellips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 rot="5400000">
            <a:off x="-2458244" y="3539332"/>
            <a:ext cx="5508625" cy="1588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09563" y="6286500"/>
            <a:ext cx="741362" cy="1588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5400000">
            <a:off x="776288" y="6597650"/>
            <a:ext cx="611188" cy="1587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饼形 12"/>
          <p:cNvSpPr/>
          <p:nvPr/>
        </p:nvSpPr>
        <p:spPr>
          <a:xfrm>
            <a:off x="2476500" y="0"/>
            <a:ext cx="5649913" cy="5214938"/>
          </a:xfrm>
          <a:prstGeom prst="pie">
            <a:avLst>
              <a:gd name="adj1" fmla="val 0"/>
              <a:gd name="adj2" fmla="val 1082147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弧形 13"/>
          <p:cNvSpPr/>
          <p:nvPr/>
        </p:nvSpPr>
        <p:spPr>
          <a:xfrm rot="5400000">
            <a:off x="1654969" y="-1358106"/>
            <a:ext cx="7215188" cy="6502400"/>
          </a:xfrm>
          <a:prstGeom prst="arc">
            <a:avLst>
              <a:gd name="adj1" fmla="val 17097710"/>
              <a:gd name="adj2" fmla="val 5568617"/>
            </a:avLst>
          </a:prstGeom>
          <a:ln w="57150">
            <a:solidFill>
              <a:schemeClr val="bg1">
                <a:lumMod val="65000"/>
              </a:schemeClr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7351713" y="2857500"/>
            <a:ext cx="1393825" cy="1285875"/>
          </a:xfrm>
          <a:prstGeom prst="ellipse">
            <a:avLst/>
          </a:prstGeom>
          <a:solidFill>
            <a:srgbClr val="6CAC00"/>
          </a:solidFill>
          <a:ln w="38100">
            <a:noFill/>
          </a:ln>
          <a:effectLst>
            <a:outerShdw blurRad="139700" dist="101600" dir="8400000" algn="tr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 dirty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327400" y="4000500"/>
            <a:ext cx="2090738" cy="1928813"/>
          </a:xfrm>
          <a:prstGeom prst="ellipse">
            <a:avLst/>
          </a:prstGeom>
          <a:solidFill>
            <a:schemeClr val="bg1">
              <a:lumMod val="50000"/>
            </a:schemeClr>
          </a:solidFill>
          <a:ln w="38100">
            <a:noFill/>
          </a:ln>
          <a:effectLst>
            <a:outerShdw blurRad="139700" dist="101600" dir="8400000" algn="tr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547813" y="2857500"/>
            <a:ext cx="1625600" cy="1500188"/>
          </a:xfrm>
          <a:prstGeom prst="ellipse">
            <a:avLst/>
          </a:prstGeom>
          <a:solidFill>
            <a:srgbClr val="39A3CD"/>
          </a:solidFill>
          <a:ln w="38100">
            <a:noFill/>
          </a:ln>
          <a:effectLst>
            <a:outerShdw blurRad="139700" dist="101600" dir="8400000" algn="tr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05" name="矩形 12"/>
          <p:cNvSpPr>
            <a:spLocks noChangeArrowheads="1"/>
          </p:cNvSpPr>
          <p:nvPr/>
        </p:nvSpPr>
        <p:spPr bwMode="auto">
          <a:xfrm>
            <a:off x="3595688" y="4786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6" name="矩形 14"/>
          <p:cNvSpPr>
            <a:spLocks noChangeArrowheads="1"/>
          </p:cNvSpPr>
          <p:nvPr/>
        </p:nvSpPr>
        <p:spPr bwMode="auto">
          <a:xfrm>
            <a:off x="7096125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7" name="矩形 15"/>
          <p:cNvSpPr>
            <a:spLocks noChangeArrowheads="1"/>
          </p:cNvSpPr>
          <p:nvPr/>
        </p:nvSpPr>
        <p:spPr bwMode="auto">
          <a:xfrm>
            <a:off x="1452563" y="3357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8" name="矩形 14"/>
          <p:cNvSpPr>
            <a:spLocks noChangeArrowheads="1"/>
          </p:cNvSpPr>
          <p:nvPr/>
        </p:nvSpPr>
        <p:spPr bwMode="auto">
          <a:xfrm>
            <a:off x="1738313" y="1285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301625" y="785813"/>
            <a:ext cx="817563" cy="1587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rot="5400000">
            <a:off x="697707" y="377031"/>
            <a:ext cx="755650" cy="1587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20" name="组合 4"/>
          <p:cNvGrpSpPr>
            <a:grpSpLocks/>
          </p:cNvGrpSpPr>
          <p:nvPr/>
        </p:nvGrpSpPr>
        <p:grpSpPr bwMode="auto">
          <a:xfrm>
            <a:off x="773113" y="500063"/>
            <a:ext cx="619125" cy="571500"/>
            <a:chOff x="7143768" y="2857496"/>
            <a:chExt cx="1143008" cy="1143008"/>
          </a:xfrm>
        </p:grpSpPr>
        <p:sp>
          <p:nvSpPr>
            <p:cNvPr id="2" name="椭圆 1"/>
            <p:cNvSpPr/>
            <p:nvPr/>
          </p:nvSpPr>
          <p:spPr>
            <a:xfrm>
              <a:off x="7143768" y="2857496"/>
              <a:ext cx="1143008" cy="1143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55600" dist="101600" dir="9000000" sx="104000" sy="104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7281514" y="2990847"/>
              <a:ext cx="864584" cy="86360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4400" dirty="0">
                <a:solidFill>
                  <a:schemeClr val="bg1"/>
                </a:solidFill>
                <a:latin typeface="方正特粗光辉简体" pitchFamily="2" charset="-122"/>
                <a:ea typeface="方正特粗光辉简体" pitchFamily="2" charset="-122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7199452" y="2917820"/>
              <a:ext cx="1008192" cy="1009657"/>
            </a:xfrm>
            <a:prstGeom prst="ellips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 rot="5400000">
            <a:off x="-2458244" y="3539332"/>
            <a:ext cx="5508625" cy="1588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09563" y="6284913"/>
            <a:ext cx="741362" cy="1587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5400000">
            <a:off x="776288" y="6597650"/>
            <a:ext cx="611188" cy="1587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24" name="组合 30"/>
          <p:cNvGrpSpPr>
            <a:grpSpLocks/>
          </p:cNvGrpSpPr>
          <p:nvPr/>
        </p:nvGrpSpPr>
        <p:grpSpPr bwMode="auto">
          <a:xfrm>
            <a:off x="773113" y="1143000"/>
            <a:ext cx="2012950" cy="1743075"/>
            <a:chOff x="714348" y="1214422"/>
            <a:chExt cx="2038364" cy="1913059"/>
          </a:xfrm>
        </p:grpSpPr>
        <p:sp>
          <p:nvSpPr>
            <p:cNvPr id="28" name="弦形 27"/>
            <p:cNvSpPr/>
            <p:nvPr/>
          </p:nvSpPr>
          <p:spPr>
            <a:xfrm>
              <a:off x="1362892" y="1737661"/>
              <a:ext cx="1389820" cy="1389820"/>
            </a:xfrm>
            <a:prstGeom prst="chord">
              <a:avLst>
                <a:gd name="adj1" fmla="val 16193021"/>
                <a:gd name="adj2" fmla="val 10054554"/>
              </a:avLst>
            </a:prstGeom>
            <a:solidFill>
              <a:srgbClr val="352F2F"/>
            </a:solidFill>
            <a:ln w="635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49000">
                    <a:schemeClr val="bg1"/>
                  </a:gs>
                  <a:gs pos="15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</a:ln>
            <a:effectLst>
              <a:outerShdw blurRad="355600" dist="3810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0" bIns="0" anchor="b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</a:t>
              </a:r>
              <a:endParaRPr lang="zh-CN" altLang="en-US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弦形 28"/>
            <p:cNvSpPr/>
            <p:nvPr/>
          </p:nvSpPr>
          <p:spPr>
            <a:xfrm>
              <a:off x="714348" y="1214422"/>
              <a:ext cx="1363309" cy="1363309"/>
            </a:xfrm>
            <a:prstGeom prst="chord">
              <a:avLst>
                <a:gd name="adj1" fmla="val 20635470"/>
                <a:gd name="adj2" fmla="val 5566868"/>
              </a:avLst>
            </a:prstGeom>
            <a:solidFill>
              <a:schemeClr val="bg1">
                <a:lumMod val="85000"/>
              </a:schemeClr>
            </a:solidFill>
            <a:ln w="508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6000">
                    <a:schemeClr val="bg1">
                      <a:lumMod val="95000"/>
                      <a:alpha val="38000"/>
                    </a:schemeClr>
                  </a:gs>
                  <a:gs pos="15000">
                    <a:schemeClr val="bg1">
                      <a:lumMod val="95000"/>
                    </a:schemeClr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225" name="组合 32"/>
          <p:cNvGrpSpPr>
            <a:grpSpLocks/>
          </p:cNvGrpSpPr>
          <p:nvPr/>
        </p:nvGrpSpPr>
        <p:grpSpPr bwMode="auto">
          <a:xfrm>
            <a:off x="6888163" y="2643188"/>
            <a:ext cx="2011362" cy="1743075"/>
            <a:chOff x="714348" y="1214422"/>
            <a:chExt cx="2038364" cy="1913059"/>
          </a:xfrm>
        </p:grpSpPr>
        <p:sp>
          <p:nvSpPr>
            <p:cNvPr id="34" name="弦形 33"/>
            <p:cNvSpPr/>
            <p:nvPr/>
          </p:nvSpPr>
          <p:spPr>
            <a:xfrm>
              <a:off x="1362892" y="1737661"/>
              <a:ext cx="1389820" cy="1389820"/>
            </a:xfrm>
            <a:prstGeom prst="chord">
              <a:avLst>
                <a:gd name="adj1" fmla="val 16193021"/>
                <a:gd name="adj2" fmla="val 10054554"/>
              </a:avLst>
            </a:prstGeom>
            <a:solidFill>
              <a:srgbClr val="6CAC00"/>
            </a:solidFill>
            <a:ln w="635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49000">
                    <a:schemeClr val="bg1"/>
                  </a:gs>
                  <a:gs pos="15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</a:ln>
            <a:effectLst>
              <a:outerShdw blurRad="355600" dist="3810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0" bIns="0" anchor="b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B</a:t>
              </a:r>
              <a:endParaRPr lang="zh-CN" altLang="en-US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弦形 34"/>
            <p:cNvSpPr/>
            <p:nvPr/>
          </p:nvSpPr>
          <p:spPr>
            <a:xfrm>
              <a:off x="714348" y="1214422"/>
              <a:ext cx="1363309" cy="1363309"/>
            </a:xfrm>
            <a:prstGeom prst="chord">
              <a:avLst>
                <a:gd name="adj1" fmla="val 20635470"/>
                <a:gd name="adj2" fmla="val 5566868"/>
              </a:avLst>
            </a:prstGeom>
            <a:solidFill>
              <a:schemeClr val="bg1">
                <a:lumMod val="85000"/>
              </a:schemeClr>
            </a:solidFill>
            <a:ln w="508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6000">
                    <a:schemeClr val="bg1">
                      <a:lumMod val="95000"/>
                      <a:alpha val="38000"/>
                    </a:schemeClr>
                  </a:gs>
                  <a:gs pos="15000">
                    <a:schemeClr val="bg1">
                      <a:lumMod val="95000"/>
                    </a:schemeClr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9226" name="组合 36"/>
          <p:cNvGrpSpPr>
            <a:grpSpLocks/>
          </p:cNvGrpSpPr>
          <p:nvPr/>
        </p:nvGrpSpPr>
        <p:grpSpPr bwMode="auto">
          <a:xfrm>
            <a:off x="773113" y="4214813"/>
            <a:ext cx="2012950" cy="1743075"/>
            <a:chOff x="714348" y="1214422"/>
            <a:chExt cx="2038364" cy="1913059"/>
          </a:xfrm>
        </p:grpSpPr>
        <p:sp>
          <p:nvSpPr>
            <p:cNvPr id="38" name="弦形 37"/>
            <p:cNvSpPr/>
            <p:nvPr/>
          </p:nvSpPr>
          <p:spPr>
            <a:xfrm>
              <a:off x="1362892" y="1737661"/>
              <a:ext cx="1389820" cy="1389820"/>
            </a:xfrm>
            <a:prstGeom prst="chord">
              <a:avLst>
                <a:gd name="adj1" fmla="val 16193021"/>
                <a:gd name="adj2" fmla="val 10054554"/>
              </a:avLst>
            </a:prstGeom>
            <a:solidFill>
              <a:srgbClr val="39A3CD"/>
            </a:solidFill>
            <a:ln w="635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49000">
                    <a:schemeClr val="bg1"/>
                  </a:gs>
                  <a:gs pos="15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</a:ln>
            <a:effectLst>
              <a:outerShdw blurRad="355600" dist="3810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0" bIns="0" anchor="b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</a:t>
              </a:r>
              <a:endParaRPr lang="zh-CN" altLang="en-US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弦形 38"/>
            <p:cNvSpPr/>
            <p:nvPr/>
          </p:nvSpPr>
          <p:spPr>
            <a:xfrm>
              <a:off x="714348" y="1214422"/>
              <a:ext cx="1363309" cy="1363309"/>
            </a:xfrm>
            <a:prstGeom prst="chord">
              <a:avLst>
                <a:gd name="adj1" fmla="val 20635470"/>
                <a:gd name="adj2" fmla="val 5566868"/>
              </a:avLst>
            </a:prstGeom>
            <a:solidFill>
              <a:schemeClr val="bg1">
                <a:lumMod val="85000"/>
              </a:schemeClr>
            </a:solidFill>
            <a:ln w="508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6000">
                    <a:schemeClr val="bg1">
                      <a:lumMod val="95000"/>
                      <a:alpha val="38000"/>
                    </a:schemeClr>
                  </a:gs>
                  <a:gs pos="15000">
                    <a:schemeClr val="bg1">
                      <a:lumMod val="95000"/>
                    </a:schemeClr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227" name="矩形 12"/>
          <p:cNvSpPr>
            <a:spLocks noChangeArrowheads="1"/>
          </p:cNvSpPr>
          <p:nvPr/>
        </p:nvSpPr>
        <p:spPr bwMode="auto">
          <a:xfrm>
            <a:off x="2881313" y="5429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8" name="矩形 14"/>
          <p:cNvSpPr>
            <a:spLocks noChangeArrowheads="1"/>
          </p:cNvSpPr>
          <p:nvPr/>
        </p:nvSpPr>
        <p:spPr bwMode="auto">
          <a:xfrm>
            <a:off x="6024563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9" name="矩形 14"/>
          <p:cNvSpPr>
            <a:spLocks noChangeArrowheads="1"/>
          </p:cNvSpPr>
          <p:nvPr/>
        </p:nvSpPr>
        <p:spPr bwMode="auto">
          <a:xfrm>
            <a:off x="2643188" y="2357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301625" y="785813"/>
            <a:ext cx="817563" cy="1587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rot="5400000">
            <a:off x="697707" y="377031"/>
            <a:ext cx="755650" cy="1587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44" name="组合 4"/>
          <p:cNvGrpSpPr>
            <a:grpSpLocks/>
          </p:cNvGrpSpPr>
          <p:nvPr/>
        </p:nvGrpSpPr>
        <p:grpSpPr bwMode="auto">
          <a:xfrm>
            <a:off x="773113" y="500063"/>
            <a:ext cx="619125" cy="571500"/>
            <a:chOff x="7143768" y="2857496"/>
            <a:chExt cx="1143008" cy="1143008"/>
          </a:xfrm>
        </p:grpSpPr>
        <p:sp>
          <p:nvSpPr>
            <p:cNvPr id="2" name="椭圆 1"/>
            <p:cNvSpPr/>
            <p:nvPr/>
          </p:nvSpPr>
          <p:spPr>
            <a:xfrm>
              <a:off x="7143768" y="2857496"/>
              <a:ext cx="1143008" cy="1143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55600" dist="101600" dir="9000000" sx="104000" sy="104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7281514" y="2990847"/>
              <a:ext cx="864584" cy="86360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4400" dirty="0">
                <a:solidFill>
                  <a:schemeClr val="bg1"/>
                </a:solidFill>
                <a:latin typeface="方正特粗光辉简体" pitchFamily="2" charset="-122"/>
                <a:ea typeface="方正特粗光辉简体" pitchFamily="2" charset="-122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7199452" y="2917820"/>
              <a:ext cx="1008192" cy="1009657"/>
            </a:xfrm>
            <a:prstGeom prst="ellips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 rot="5400000">
            <a:off x="-1089819" y="2170907"/>
            <a:ext cx="2771775" cy="1588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09563" y="3571875"/>
            <a:ext cx="9632950" cy="1588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47" name="组合 45"/>
          <p:cNvGrpSpPr>
            <a:grpSpLocks/>
          </p:cNvGrpSpPr>
          <p:nvPr/>
        </p:nvGrpSpPr>
        <p:grpSpPr bwMode="auto">
          <a:xfrm>
            <a:off x="1376363" y="1857375"/>
            <a:ext cx="1470025" cy="1357313"/>
            <a:chOff x="1071538" y="1714488"/>
            <a:chExt cx="1724108" cy="1724108"/>
          </a:xfrm>
        </p:grpSpPr>
        <p:sp>
          <p:nvSpPr>
            <p:cNvPr id="42" name="泪滴形 5"/>
            <p:cNvSpPr/>
            <p:nvPr/>
          </p:nvSpPr>
          <p:spPr>
            <a:xfrm rot="8100000">
              <a:off x="1071538" y="1714488"/>
              <a:ext cx="1724108" cy="1724108"/>
            </a:xfrm>
            <a:prstGeom prst="teardrop">
              <a:avLst/>
            </a:prstGeom>
            <a:solidFill>
              <a:srgbClr val="352F2F"/>
            </a:solidFill>
            <a:ln>
              <a:noFill/>
            </a:ln>
            <a:effectLst>
              <a:outerShdw blurRad="584200" dist="203200" dir="8100000" algn="tr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1243097" y="1891784"/>
              <a:ext cx="1371846" cy="13718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7" name="五边形 46"/>
          <p:cNvSpPr/>
          <p:nvPr/>
        </p:nvSpPr>
        <p:spPr>
          <a:xfrm rot="16200000">
            <a:off x="927311" y="3738564"/>
            <a:ext cx="2357454" cy="2166953"/>
          </a:xfrm>
          <a:prstGeom prst="homePlate">
            <a:avLst>
              <a:gd name="adj" fmla="val 32222"/>
            </a:avLst>
          </a:prstGeom>
          <a:solidFill>
            <a:srgbClr val="EAEAEA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48" name="五边形 47"/>
          <p:cNvSpPr/>
          <p:nvPr/>
        </p:nvSpPr>
        <p:spPr>
          <a:xfrm rot="16200000">
            <a:off x="3818644" y="3738564"/>
            <a:ext cx="2357454" cy="2166953"/>
          </a:xfrm>
          <a:prstGeom prst="homePlate">
            <a:avLst>
              <a:gd name="adj" fmla="val 32222"/>
            </a:avLst>
          </a:prstGeom>
          <a:solidFill>
            <a:srgbClr val="EAEAEA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五边形 48"/>
          <p:cNvSpPr/>
          <p:nvPr/>
        </p:nvSpPr>
        <p:spPr>
          <a:xfrm rot="16200000">
            <a:off x="6682117" y="3738564"/>
            <a:ext cx="2357454" cy="2166953"/>
          </a:xfrm>
          <a:prstGeom prst="homePlate">
            <a:avLst>
              <a:gd name="adj" fmla="val 32222"/>
            </a:avLst>
          </a:prstGeom>
          <a:solidFill>
            <a:srgbClr val="EAEAEA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0257" name="组合 49"/>
          <p:cNvGrpSpPr>
            <a:grpSpLocks/>
          </p:cNvGrpSpPr>
          <p:nvPr/>
        </p:nvGrpSpPr>
        <p:grpSpPr bwMode="auto">
          <a:xfrm>
            <a:off x="4256088" y="1857375"/>
            <a:ext cx="1471612" cy="1357313"/>
            <a:chOff x="1071538" y="1714488"/>
            <a:chExt cx="1724108" cy="1724108"/>
          </a:xfrm>
        </p:grpSpPr>
        <p:sp>
          <p:nvSpPr>
            <p:cNvPr id="51" name="泪滴形 5"/>
            <p:cNvSpPr/>
            <p:nvPr/>
          </p:nvSpPr>
          <p:spPr>
            <a:xfrm rot="8100000">
              <a:off x="1071538" y="1714488"/>
              <a:ext cx="1724108" cy="1724108"/>
            </a:xfrm>
            <a:prstGeom prst="teardrop">
              <a:avLst/>
            </a:prstGeom>
            <a:solidFill>
              <a:srgbClr val="6CAC00"/>
            </a:solidFill>
            <a:ln>
              <a:noFill/>
            </a:ln>
            <a:effectLst>
              <a:outerShdw blurRad="584200" dist="203200" dir="8100000" algn="tr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1243097" y="1891784"/>
              <a:ext cx="1371846" cy="13718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258" name="组合 52"/>
          <p:cNvGrpSpPr>
            <a:grpSpLocks/>
          </p:cNvGrpSpPr>
          <p:nvPr/>
        </p:nvGrpSpPr>
        <p:grpSpPr bwMode="auto">
          <a:xfrm>
            <a:off x="7135813" y="1857375"/>
            <a:ext cx="1471612" cy="1357313"/>
            <a:chOff x="1071538" y="1714488"/>
            <a:chExt cx="1724108" cy="1724108"/>
          </a:xfrm>
        </p:grpSpPr>
        <p:sp>
          <p:nvSpPr>
            <p:cNvPr id="54" name="泪滴形 5"/>
            <p:cNvSpPr/>
            <p:nvPr/>
          </p:nvSpPr>
          <p:spPr>
            <a:xfrm rot="8100000">
              <a:off x="1071538" y="1714488"/>
              <a:ext cx="1724108" cy="1724108"/>
            </a:xfrm>
            <a:prstGeom prst="teardrop">
              <a:avLst/>
            </a:prstGeom>
            <a:solidFill>
              <a:srgbClr val="39A3CD"/>
            </a:solidFill>
            <a:ln>
              <a:noFill/>
            </a:ln>
            <a:effectLst>
              <a:outerShdw blurRad="584200" dist="203200" dir="8100000" algn="tr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1243097" y="1891784"/>
              <a:ext cx="1371846" cy="13718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2051" name="Picture 3" descr="C:\Users\wushaoxia\AppData\Local\Microsoft\Windows\Temporary Internet Files\Content.IE5\UEQX25Y2\MC900431598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599064" y="2200146"/>
            <a:ext cx="773912" cy="714380"/>
          </a:xfrm>
          <a:prstGeom prst="rect">
            <a:avLst/>
          </a:prstGeom>
          <a:noFill/>
        </p:spPr>
      </p:pic>
      <p:sp>
        <p:nvSpPr>
          <p:cNvPr id="10260" name="AutoShape 6"/>
          <p:cNvSpPr>
            <a:spLocks noChangeAspect="1" noChangeArrowheads="1" noTextEdit="1"/>
          </p:cNvSpPr>
          <p:nvPr/>
        </p:nvSpPr>
        <p:spPr bwMode="auto">
          <a:xfrm>
            <a:off x="6191250" y="357188"/>
            <a:ext cx="1397000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1" name="Freeform 9"/>
          <p:cNvSpPr>
            <a:spLocks/>
          </p:cNvSpPr>
          <p:nvPr/>
        </p:nvSpPr>
        <p:spPr bwMode="auto">
          <a:xfrm>
            <a:off x="7600950" y="2219325"/>
            <a:ext cx="541338" cy="628650"/>
          </a:xfrm>
          <a:custGeom>
            <a:avLst/>
            <a:gdLst>
              <a:gd name="T0" fmla="*/ 54 w 528"/>
              <a:gd name="T1" fmla="*/ 656 h 664"/>
              <a:gd name="T2" fmla="*/ 8 w 528"/>
              <a:gd name="T3" fmla="*/ 610 h 664"/>
              <a:gd name="T4" fmla="*/ 0 w 528"/>
              <a:gd name="T5" fmla="*/ 436 h 664"/>
              <a:gd name="T6" fmla="*/ 16 w 528"/>
              <a:gd name="T7" fmla="*/ 388 h 664"/>
              <a:gd name="T8" fmla="*/ 70 w 528"/>
              <a:gd name="T9" fmla="*/ 352 h 664"/>
              <a:gd name="T10" fmla="*/ 140 w 528"/>
              <a:gd name="T11" fmla="*/ 350 h 664"/>
              <a:gd name="T12" fmla="*/ 162 w 528"/>
              <a:gd name="T13" fmla="*/ 344 h 664"/>
              <a:gd name="T14" fmla="*/ 168 w 528"/>
              <a:gd name="T15" fmla="*/ 290 h 664"/>
              <a:gd name="T16" fmla="*/ 142 w 528"/>
              <a:gd name="T17" fmla="*/ 266 h 664"/>
              <a:gd name="T18" fmla="*/ 116 w 528"/>
              <a:gd name="T19" fmla="*/ 224 h 664"/>
              <a:gd name="T20" fmla="*/ 104 w 528"/>
              <a:gd name="T21" fmla="*/ 160 h 664"/>
              <a:gd name="T22" fmla="*/ 108 w 528"/>
              <a:gd name="T23" fmla="*/ 128 h 664"/>
              <a:gd name="T24" fmla="*/ 132 w 528"/>
              <a:gd name="T25" fmla="*/ 70 h 664"/>
              <a:gd name="T26" fmla="*/ 176 w 528"/>
              <a:gd name="T27" fmla="*/ 28 h 664"/>
              <a:gd name="T28" fmla="*/ 232 w 528"/>
              <a:gd name="T29" fmla="*/ 4 h 664"/>
              <a:gd name="T30" fmla="*/ 266 w 528"/>
              <a:gd name="T31" fmla="*/ 0 h 664"/>
              <a:gd name="T32" fmla="*/ 328 w 528"/>
              <a:gd name="T33" fmla="*/ 12 h 664"/>
              <a:gd name="T34" fmla="*/ 378 w 528"/>
              <a:gd name="T35" fmla="*/ 48 h 664"/>
              <a:gd name="T36" fmla="*/ 414 w 528"/>
              <a:gd name="T37" fmla="*/ 98 h 664"/>
              <a:gd name="T38" fmla="*/ 426 w 528"/>
              <a:gd name="T39" fmla="*/ 160 h 664"/>
              <a:gd name="T40" fmla="*/ 422 w 528"/>
              <a:gd name="T41" fmla="*/ 198 h 664"/>
              <a:gd name="T42" fmla="*/ 390 w 528"/>
              <a:gd name="T43" fmla="*/ 262 h 664"/>
              <a:gd name="T44" fmla="*/ 366 w 528"/>
              <a:gd name="T45" fmla="*/ 286 h 664"/>
              <a:gd name="T46" fmla="*/ 344 w 528"/>
              <a:gd name="T47" fmla="*/ 292 h 664"/>
              <a:gd name="T48" fmla="*/ 324 w 528"/>
              <a:gd name="T49" fmla="*/ 282 h 664"/>
              <a:gd name="T50" fmla="*/ 318 w 528"/>
              <a:gd name="T51" fmla="*/ 260 h 664"/>
              <a:gd name="T52" fmla="*/ 328 w 528"/>
              <a:gd name="T53" fmla="*/ 240 h 664"/>
              <a:gd name="T54" fmla="*/ 350 w 528"/>
              <a:gd name="T55" fmla="*/ 216 h 664"/>
              <a:gd name="T56" fmla="*/ 366 w 528"/>
              <a:gd name="T57" fmla="*/ 172 h 664"/>
              <a:gd name="T58" fmla="*/ 364 w 528"/>
              <a:gd name="T59" fmla="*/ 140 h 664"/>
              <a:gd name="T60" fmla="*/ 322 w 528"/>
              <a:gd name="T61" fmla="*/ 76 h 664"/>
              <a:gd name="T62" fmla="*/ 266 w 528"/>
              <a:gd name="T63" fmla="*/ 58 h 664"/>
              <a:gd name="T64" fmla="*/ 208 w 528"/>
              <a:gd name="T65" fmla="*/ 76 h 664"/>
              <a:gd name="T66" fmla="*/ 166 w 528"/>
              <a:gd name="T67" fmla="*/ 140 h 664"/>
              <a:gd name="T68" fmla="*/ 166 w 528"/>
              <a:gd name="T69" fmla="*/ 182 h 664"/>
              <a:gd name="T70" fmla="*/ 186 w 528"/>
              <a:gd name="T71" fmla="*/ 226 h 664"/>
              <a:gd name="T72" fmla="*/ 210 w 528"/>
              <a:gd name="T73" fmla="*/ 248 h 664"/>
              <a:gd name="T74" fmla="*/ 226 w 528"/>
              <a:gd name="T75" fmla="*/ 328 h 664"/>
              <a:gd name="T76" fmla="*/ 210 w 528"/>
              <a:gd name="T77" fmla="*/ 378 h 664"/>
              <a:gd name="T78" fmla="*/ 186 w 528"/>
              <a:gd name="T79" fmla="*/ 398 h 664"/>
              <a:gd name="T80" fmla="*/ 140 w 528"/>
              <a:gd name="T81" fmla="*/ 408 h 664"/>
              <a:gd name="T82" fmla="*/ 68 w 528"/>
              <a:gd name="T83" fmla="*/ 418 h 664"/>
              <a:gd name="T84" fmla="*/ 60 w 528"/>
              <a:gd name="T85" fmla="*/ 576 h 664"/>
              <a:gd name="T86" fmla="*/ 76 w 528"/>
              <a:gd name="T87" fmla="*/ 602 h 664"/>
              <a:gd name="T88" fmla="*/ 440 w 528"/>
              <a:gd name="T89" fmla="*/ 604 h 664"/>
              <a:gd name="T90" fmla="*/ 468 w 528"/>
              <a:gd name="T91" fmla="*/ 576 h 664"/>
              <a:gd name="T92" fmla="*/ 466 w 528"/>
              <a:gd name="T93" fmla="*/ 442 h 664"/>
              <a:gd name="T94" fmla="*/ 454 w 528"/>
              <a:gd name="T95" fmla="*/ 418 h 664"/>
              <a:gd name="T96" fmla="*/ 442 w 528"/>
              <a:gd name="T97" fmla="*/ 408 h 664"/>
              <a:gd name="T98" fmla="*/ 388 w 528"/>
              <a:gd name="T99" fmla="*/ 408 h 664"/>
              <a:gd name="T100" fmla="*/ 368 w 528"/>
              <a:gd name="T101" fmla="*/ 400 h 664"/>
              <a:gd name="T102" fmla="*/ 358 w 528"/>
              <a:gd name="T103" fmla="*/ 378 h 664"/>
              <a:gd name="T104" fmla="*/ 368 w 528"/>
              <a:gd name="T105" fmla="*/ 358 h 664"/>
              <a:gd name="T106" fmla="*/ 388 w 528"/>
              <a:gd name="T107" fmla="*/ 350 h 664"/>
              <a:gd name="T108" fmla="*/ 442 w 528"/>
              <a:gd name="T109" fmla="*/ 350 h 664"/>
              <a:gd name="T110" fmla="*/ 480 w 528"/>
              <a:gd name="T111" fmla="*/ 362 h 664"/>
              <a:gd name="T112" fmla="*/ 506 w 528"/>
              <a:gd name="T113" fmla="*/ 388 h 664"/>
              <a:gd name="T114" fmla="*/ 522 w 528"/>
              <a:gd name="T115" fmla="*/ 418 h 664"/>
              <a:gd name="T116" fmla="*/ 528 w 528"/>
              <a:gd name="T117" fmla="*/ 576 h 664"/>
              <a:gd name="T118" fmla="*/ 512 w 528"/>
              <a:gd name="T119" fmla="*/ 624 h 664"/>
              <a:gd name="T120" fmla="*/ 458 w 528"/>
              <a:gd name="T121" fmla="*/ 662 h 664"/>
              <a:gd name="T122" fmla="*/ 86 w 528"/>
              <a:gd name="T123" fmla="*/ 664 h 66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528"/>
              <a:gd name="T187" fmla="*/ 0 h 664"/>
              <a:gd name="T188" fmla="*/ 528 w 528"/>
              <a:gd name="T189" fmla="*/ 664 h 664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528" h="664">
                <a:moveTo>
                  <a:pt x="86" y="664"/>
                </a:moveTo>
                <a:lnTo>
                  <a:pt x="86" y="664"/>
                </a:lnTo>
                <a:lnTo>
                  <a:pt x="70" y="662"/>
                </a:lnTo>
                <a:lnTo>
                  <a:pt x="54" y="656"/>
                </a:lnTo>
                <a:lnTo>
                  <a:pt x="38" y="648"/>
                </a:lnTo>
                <a:lnTo>
                  <a:pt x="26" y="638"/>
                </a:lnTo>
                <a:lnTo>
                  <a:pt x="16" y="624"/>
                </a:lnTo>
                <a:lnTo>
                  <a:pt x="8" y="610"/>
                </a:lnTo>
                <a:lnTo>
                  <a:pt x="2" y="594"/>
                </a:lnTo>
                <a:lnTo>
                  <a:pt x="0" y="576"/>
                </a:lnTo>
                <a:lnTo>
                  <a:pt x="0" y="436"/>
                </a:lnTo>
                <a:lnTo>
                  <a:pt x="2" y="418"/>
                </a:lnTo>
                <a:lnTo>
                  <a:pt x="8" y="402"/>
                </a:lnTo>
                <a:lnTo>
                  <a:pt x="16" y="388"/>
                </a:lnTo>
                <a:lnTo>
                  <a:pt x="26" y="376"/>
                </a:lnTo>
                <a:lnTo>
                  <a:pt x="38" y="364"/>
                </a:lnTo>
                <a:lnTo>
                  <a:pt x="54" y="356"/>
                </a:lnTo>
                <a:lnTo>
                  <a:pt x="70" y="352"/>
                </a:lnTo>
                <a:lnTo>
                  <a:pt x="86" y="350"/>
                </a:lnTo>
                <a:lnTo>
                  <a:pt x="140" y="350"/>
                </a:lnTo>
                <a:lnTo>
                  <a:pt x="154" y="348"/>
                </a:lnTo>
                <a:lnTo>
                  <a:pt x="162" y="344"/>
                </a:lnTo>
                <a:lnTo>
                  <a:pt x="166" y="338"/>
                </a:lnTo>
                <a:lnTo>
                  <a:pt x="168" y="328"/>
                </a:lnTo>
                <a:lnTo>
                  <a:pt x="168" y="290"/>
                </a:lnTo>
                <a:lnTo>
                  <a:pt x="156" y="280"/>
                </a:lnTo>
                <a:lnTo>
                  <a:pt x="142" y="266"/>
                </a:lnTo>
                <a:lnTo>
                  <a:pt x="128" y="248"/>
                </a:lnTo>
                <a:lnTo>
                  <a:pt x="122" y="236"/>
                </a:lnTo>
                <a:lnTo>
                  <a:pt x="116" y="224"/>
                </a:lnTo>
                <a:lnTo>
                  <a:pt x="112" y="210"/>
                </a:lnTo>
                <a:lnTo>
                  <a:pt x="108" y="194"/>
                </a:lnTo>
                <a:lnTo>
                  <a:pt x="106" y="178"/>
                </a:lnTo>
                <a:lnTo>
                  <a:pt x="104" y="160"/>
                </a:lnTo>
                <a:lnTo>
                  <a:pt x="106" y="144"/>
                </a:lnTo>
                <a:lnTo>
                  <a:pt x="108" y="128"/>
                </a:lnTo>
                <a:lnTo>
                  <a:pt x="112" y="112"/>
                </a:lnTo>
                <a:lnTo>
                  <a:pt x="116" y="98"/>
                </a:lnTo>
                <a:lnTo>
                  <a:pt x="124" y="84"/>
                </a:lnTo>
                <a:lnTo>
                  <a:pt x="132" y="70"/>
                </a:lnTo>
                <a:lnTo>
                  <a:pt x="142" y="58"/>
                </a:lnTo>
                <a:lnTo>
                  <a:pt x="152" y="48"/>
                </a:lnTo>
                <a:lnTo>
                  <a:pt x="162" y="36"/>
                </a:lnTo>
                <a:lnTo>
                  <a:pt x="176" y="28"/>
                </a:lnTo>
                <a:lnTo>
                  <a:pt x="188" y="20"/>
                </a:lnTo>
                <a:lnTo>
                  <a:pt x="202" y="12"/>
                </a:lnTo>
                <a:lnTo>
                  <a:pt x="218" y="8"/>
                </a:lnTo>
                <a:lnTo>
                  <a:pt x="232" y="4"/>
                </a:lnTo>
                <a:lnTo>
                  <a:pt x="248" y="0"/>
                </a:lnTo>
                <a:lnTo>
                  <a:pt x="266" y="0"/>
                </a:lnTo>
                <a:lnTo>
                  <a:pt x="282" y="0"/>
                </a:lnTo>
                <a:lnTo>
                  <a:pt x="298" y="4"/>
                </a:lnTo>
                <a:lnTo>
                  <a:pt x="312" y="8"/>
                </a:lnTo>
                <a:lnTo>
                  <a:pt x="328" y="12"/>
                </a:lnTo>
                <a:lnTo>
                  <a:pt x="342" y="20"/>
                </a:lnTo>
                <a:lnTo>
                  <a:pt x="354" y="28"/>
                </a:lnTo>
                <a:lnTo>
                  <a:pt x="368" y="36"/>
                </a:lnTo>
                <a:lnTo>
                  <a:pt x="378" y="48"/>
                </a:lnTo>
                <a:lnTo>
                  <a:pt x="390" y="58"/>
                </a:lnTo>
                <a:lnTo>
                  <a:pt x="398" y="70"/>
                </a:lnTo>
                <a:lnTo>
                  <a:pt x="406" y="84"/>
                </a:lnTo>
                <a:lnTo>
                  <a:pt x="414" y="98"/>
                </a:lnTo>
                <a:lnTo>
                  <a:pt x="418" y="112"/>
                </a:lnTo>
                <a:lnTo>
                  <a:pt x="422" y="128"/>
                </a:lnTo>
                <a:lnTo>
                  <a:pt x="424" y="144"/>
                </a:lnTo>
                <a:lnTo>
                  <a:pt x="426" y="160"/>
                </a:lnTo>
                <a:lnTo>
                  <a:pt x="424" y="180"/>
                </a:lnTo>
                <a:lnTo>
                  <a:pt x="422" y="198"/>
                </a:lnTo>
                <a:lnTo>
                  <a:pt x="416" y="214"/>
                </a:lnTo>
                <a:lnTo>
                  <a:pt x="410" y="232"/>
                </a:lnTo>
                <a:lnTo>
                  <a:pt x="400" y="246"/>
                </a:lnTo>
                <a:lnTo>
                  <a:pt x="390" y="262"/>
                </a:lnTo>
                <a:lnTo>
                  <a:pt x="378" y="274"/>
                </a:lnTo>
                <a:lnTo>
                  <a:pt x="366" y="286"/>
                </a:lnTo>
                <a:lnTo>
                  <a:pt x="360" y="290"/>
                </a:lnTo>
                <a:lnTo>
                  <a:pt x="356" y="292"/>
                </a:lnTo>
                <a:lnTo>
                  <a:pt x="344" y="292"/>
                </a:lnTo>
                <a:lnTo>
                  <a:pt x="334" y="288"/>
                </a:lnTo>
                <a:lnTo>
                  <a:pt x="328" y="286"/>
                </a:lnTo>
                <a:lnTo>
                  <a:pt x="324" y="282"/>
                </a:lnTo>
                <a:lnTo>
                  <a:pt x="322" y="276"/>
                </a:lnTo>
                <a:lnTo>
                  <a:pt x="318" y="272"/>
                </a:lnTo>
                <a:lnTo>
                  <a:pt x="318" y="260"/>
                </a:lnTo>
                <a:lnTo>
                  <a:pt x="322" y="248"/>
                </a:lnTo>
                <a:lnTo>
                  <a:pt x="324" y="244"/>
                </a:lnTo>
                <a:lnTo>
                  <a:pt x="328" y="240"/>
                </a:lnTo>
                <a:lnTo>
                  <a:pt x="338" y="232"/>
                </a:lnTo>
                <a:lnTo>
                  <a:pt x="344" y="224"/>
                </a:lnTo>
                <a:lnTo>
                  <a:pt x="350" y="216"/>
                </a:lnTo>
                <a:lnTo>
                  <a:pt x="356" y="206"/>
                </a:lnTo>
                <a:lnTo>
                  <a:pt x="360" y="194"/>
                </a:lnTo>
                <a:lnTo>
                  <a:pt x="364" y="184"/>
                </a:lnTo>
                <a:lnTo>
                  <a:pt x="366" y="172"/>
                </a:lnTo>
                <a:lnTo>
                  <a:pt x="366" y="160"/>
                </a:lnTo>
                <a:lnTo>
                  <a:pt x="364" y="140"/>
                </a:lnTo>
                <a:lnTo>
                  <a:pt x="358" y="122"/>
                </a:lnTo>
                <a:lnTo>
                  <a:pt x="350" y="104"/>
                </a:lnTo>
                <a:lnTo>
                  <a:pt x="336" y="88"/>
                </a:lnTo>
                <a:lnTo>
                  <a:pt x="322" y="76"/>
                </a:lnTo>
                <a:lnTo>
                  <a:pt x="304" y="68"/>
                </a:lnTo>
                <a:lnTo>
                  <a:pt x="286" y="62"/>
                </a:lnTo>
                <a:lnTo>
                  <a:pt x="266" y="58"/>
                </a:lnTo>
                <a:lnTo>
                  <a:pt x="244" y="62"/>
                </a:lnTo>
                <a:lnTo>
                  <a:pt x="226" y="68"/>
                </a:lnTo>
                <a:lnTo>
                  <a:pt x="208" y="76"/>
                </a:lnTo>
                <a:lnTo>
                  <a:pt x="194" y="88"/>
                </a:lnTo>
                <a:lnTo>
                  <a:pt x="180" y="104"/>
                </a:lnTo>
                <a:lnTo>
                  <a:pt x="172" y="122"/>
                </a:lnTo>
                <a:lnTo>
                  <a:pt x="166" y="140"/>
                </a:lnTo>
                <a:lnTo>
                  <a:pt x="164" y="160"/>
                </a:lnTo>
                <a:lnTo>
                  <a:pt x="166" y="182"/>
                </a:lnTo>
                <a:lnTo>
                  <a:pt x="170" y="198"/>
                </a:lnTo>
                <a:lnTo>
                  <a:pt x="178" y="214"/>
                </a:lnTo>
                <a:lnTo>
                  <a:pt x="186" y="226"/>
                </a:lnTo>
                <a:lnTo>
                  <a:pt x="194" y="234"/>
                </a:lnTo>
                <a:lnTo>
                  <a:pt x="202" y="242"/>
                </a:lnTo>
                <a:lnTo>
                  <a:pt x="210" y="248"/>
                </a:lnTo>
                <a:lnTo>
                  <a:pt x="226" y="256"/>
                </a:lnTo>
                <a:lnTo>
                  <a:pt x="226" y="328"/>
                </a:lnTo>
                <a:lnTo>
                  <a:pt x="224" y="346"/>
                </a:lnTo>
                <a:lnTo>
                  <a:pt x="220" y="362"/>
                </a:lnTo>
                <a:lnTo>
                  <a:pt x="210" y="378"/>
                </a:lnTo>
                <a:lnTo>
                  <a:pt x="198" y="390"/>
                </a:lnTo>
                <a:lnTo>
                  <a:pt x="186" y="398"/>
                </a:lnTo>
                <a:lnTo>
                  <a:pt x="170" y="404"/>
                </a:lnTo>
                <a:lnTo>
                  <a:pt x="156" y="408"/>
                </a:lnTo>
                <a:lnTo>
                  <a:pt x="140" y="408"/>
                </a:lnTo>
                <a:lnTo>
                  <a:pt x="86" y="408"/>
                </a:lnTo>
                <a:lnTo>
                  <a:pt x="76" y="412"/>
                </a:lnTo>
                <a:lnTo>
                  <a:pt x="68" y="418"/>
                </a:lnTo>
                <a:lnTo>
                  <a:pt x="62" y="426"/>
                </a:lnTo>
                <a:lnTo>
                  <a:pt x="60" y="436"/>
                </a:lnTo>
                <a:lnTo>
                  <a:pt x="60" y="576"/>
                </a:lnTo>
                <a:lnTo>
                  <a:pt x="62" y="588"/>
                </a:lnTo>
                <a:lnTo>
                  <a:pt x="68" y="596"/>
                </a:lnTo>
                <a:lnTo>
                  <a:pt x="76" y="602"/>
                </a:lnTo>
                <a:lnTo>
                  <a:pt x="86" y="604"/>
                </a:lnTo>
                <a:lnTo>
                  <a:pt x="440" y="604"/>
                </a:lnTo>
                <a:lnTo>
                  <a:pt x="452" y="602"/>
                </a:lnTo>
                <a:lnTo>
                  <a:pt x="460" y="596"/>
                </a:lnTo>
                <a:lnTo>
                  <a:pt x="466" y="588"/>
                </a:lnTo>
                <a:lnTo>
                  <a:pt x="468" y="576"/>
                </a:lnTo>
                <a:lnTo>
                  <a:pt x="468" y="452"/>
                </a:lnTo>
                <a:lnTo>
                  <a:pt x="466" y="442"/>
                </a:lnTo>
                <a:lnTo>
                  <a:pt x="462" y="428"/>
                </a:lnTo>
                <a:lnTo>
                  <a:pt x="454" y="418"/>
                </a:lnTo>
                <a:lnTo>
                  <a:pt x="448" y="410"/>
                </a:lnTo>
                <a:lnTo>
                  <a:pt x="442" y="408"/>
                </a:lnTo>
                <a:lnTo>
                  <a:pt x="388" y="408"/>
                </a:lnTo>
                <a:lnTo>
                  <a:pt x="382" y="408"/>
                </a:lnTo>
                <a:lnTo>
                  <a:pt x="376" y="406"/>
                </a:lnTo>
                <a:lnTo>
                  <a:pt x="368" y="400"/>
                </a:lnTo>
                <a:lnTo>
                  <a:pt x="360" y="390"/>
                </a:lnTo>
                <a:lnTo>
                  <a:pt x="360" y="384"/>
                </a:lnTo>
                <a:lnTo>
                  <a:pt x="358" y="378"/>
                </a:lnTo>
                <a:lnTo>
                  <a:pt x="360" y="372"/>
                </a:lnTo>
                <a:lnTo>
                  <a:pt x="360" y="368"/>
                </a:lnTo>
                <a:lnTo>
                  <a:pt x="368" y="358"/>
                </a:lnTo>
                <a:lnTo>
                  <a:pt x="376" y="352"/>
                </a:lnTo>
                <a:lnTo>
                  <a:pt x="382" y="350"/>
                </a:lnTo>
                <a:lnTo>
                  <a:pt x="388" y="350"/>
                </a:lnTo>
                <a:lnTo>
                  <a:pt x="442" y="350"/>
                </a:lnTo>
                <a:lnTo>
                  <a:pt x="454" y="350"/>
                </a:lnTo>
                <a:lnTo>
                  <a:pt x="464" y="352"/>
                </a:lnTo>
                <a:lnTo>
                  <a:pt x="472" y="356"/>
                </a:lnTo>
                <a:lnTo>
                  <a:pt x="480" y="362"/>
                </a:lnTo>
                <a:lnTo>
                  <a:pt x="494" y="374"/>
                </a:lnTo>
                <a:lnTo>
                  <a:pt x="506" y="388"/>
                </a:lnTo>
                <a:lnTo>
                  <a:pt x="514" y="402"/>
                </a:lnTo>
                <a:lnTo>
                  <a:pt x="522" y="418"/>
                </a:lnTo>
                <a:lnTo>
                  <a:pt x="526" y="436"/>
                </a:lnTo>
                <a:lnTo>
                  <a:pt x="528" y="452"/>
                </a:lnTo>
                <a:lnTo>
                  <a:pt x="528" y="576"/>
                </a:lnTo>
                <a:lnTo>
                  <a:pt x="526" y="594"/>
                </a:lnTo>
                <a:lnTo>
                  <a:pt x="520" y="610"/>
                </a:lnTo>
                <a:lnTo>
                  <a:pt x="512" y="624"/>
                </a:lnTo>
                <a:lnTo>
                  <a:pt x="502" y="638"/>
                </a:lnTo>
                <a:lnTo>
                  <a:pt x="490" y="648"/>
                </a:lnTo>
                <a:lnTo>
                  <a:pt x="474" y="656"/>
                </a:lnTo>
                <a:lnTo>
                  <a:pt x="458" y="662"/>
                </a:lnTo>
                <a:lnTo>
                  <a:pt x="440" y="664"/>
                </a:lnTo>
                <a:lnTo>
                  <a:pt x="86" y="664"/>
                </a:lnTo>
                <a:close/>
              </a:path>
            </a:pathLst>
          </a:custGeom>
          <a:solidFill>
            <a:srgbClr val="0065A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pic>
        <p:nvPicPr>
          <p:cNvPr id="2062" name="Picture 14" descr="C:\Users\wushaoxia\AppData\Local\Microsoft\Windows\Temporary Internet Files\Content.IE5\OAP5OT9F\MC900441950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625180" y="2285992"/>
            <a:ext cx="928694" cy="500066"/>
          </a:xfrm>
          <a:prstGeom prst="rect">
            <a:avLst/>
          </a:prstGeom>
          <a:noFill/>
        </p:spPr>
      </p:pic>
      <p:sp>
        <p:nvSpPr>
          <p:cNvPr id="10263" name="矩形 12"/>
          <p:cNvSpPr>
            <a:spLocks noChangeArrowheads="1"/>
          </p:cNvSpPr>
          <p:nvPr/>
        </p:nvSpPr>
        <p:spPr bwMode="auto">
          <a:xfrm>
            <a:off x="4167188" y="4643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64" name="矩形 15"/>
          <p:cNvSpPr>
            <a:spLocks noChangeArrowheads="1"/>
          </p:cNvSpPr>
          <p:nvPr/>
        </p:nvSpPr>
        <p:spPr bwMode="auto">
          <a:xfrm>
            <a:off x="1166813" y="4572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65" name="矩形 14"/>
          <p:cNvSpPr>
            <a:spLocks noChangeArrowheads="1"/>
          </p:cNvSpPr>
          <p:nvPr/>
        </p:nvSpPr>
        <p:spPr bwMode="auto">
          <a:xfrm>
            <a:off x="7024688" y="4714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1412</TotalTime>
  <Words>284</Words>
  <Application>Microsoft Office PowerPoint</Application>
  <PresentationFormat>A4 纸张(210x297 毫米)</PresentationFormat>
  <Paragraphs>75</Paragraphs>
  <Slides>13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wushaoxia(武绍霞)</dc:creator>
  <cp:lastModifiedBy>Administrator</cp:lastModifiedBy>
  <cp:revision>80</cp:revision>
  <dcterms:created xsi:type="dcterms:W3CDTF">2014-10-15T02:21:11Z</dcterms:created>
  <dcterms:modified xsi:type="dcterms:W3CDTF">2015-07-07T06:11:53Z</dcterms:modified>
</cp:coreProperties>
</file>