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80" r:id="rId2"/>
    <p:sldId id="259" r:id="rId3"/>
    <p:sldId id="258" r:id="rId4"/>
    <p:sldId id="260" r:id="rId5"/>
    <p:sldId id="261" r:id="rId6"/>
    <p:sldId id="262" r:id="rId7"/>
    <p:sldId id="277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2" r:id="rId20"/>
    <p:sldId id="278" r:id="rId21"/>
    <p:sldId id="279" r:id="rId22"/>
    <p:sldId id="276" r:id="rId23"/>
    <p:sldId id="281" r:id="rId24"/>
  </p:sldIdLst>
  <p:sldSz cx="12192000" cy="6858000"/>
  <p:notesSz cx="6858000" cy="9144000"/>
  <p:embeddedFontLs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方正粗黑宋简体" charset="-122"/>
      <p:regular r:id="rId29"/>
    </p:embeddedFont>
    <p:embeddedFont>
      <p:font typeface="Impact" pitchFamily="34" charset="0"/>
      <p:regular r:id="rId30"/>
    </p:embeddedFont>
    <p:embeddedFont>
      <p:font typeface="方正正大黑简体" charset="-122"/>
      <p:regular r:id="rId31"/>
    </p:embeddedFont>
    <p:embeddedFont>
      <p:font typeface="方正正粗黑简体" charset="-122"/>
      <p:regular r:id="rId32"/>
    </p:embeddedFont>
    <p:embeddedFont>
      <p:font typeface="方正正中黑简体" charset="-122"/>
      <p:regular r:id="rId33"/>
    </p:embeddedFont>
    <p:embeddedFont>
      <p:font typeface="Calibri Light" charset="0"/>
      <p:regular r:id="rId34"/>
      <p:italic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0523F"/>
    <a:srgbClr val="E2D2B1"/>
    <a:srgbClr val="A98468"/>
    <a:srgbClr val="8B5D44"/>
    <a:srgbClr val="18140E"/>
    <a:srgbClr val="A88367"/>
    <a:srgbClr val="221913"/>
    <a:srgbClr val="C00000"/>
    <a:srgbClr val="834F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9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8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33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7546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90675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0810565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5455680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110827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6980065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30119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3875015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7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99154C87-8109-44D9-903C-6EA6A2F2079C}" type="datetimeFigureOut">
              <a:rPr lang="zh-CN" altLang="en-US"/>
              <a:pPr>
                <a:defRPr/>
              </a:pPr>
              <a:t>2015/7/16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7939"/>
            <a:ext cx="3860800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5485" y="6357939"/>
            <a:ext cx="2849033" cy="3635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C1A67C7-5F27-45D4-B0AB-87F6AB227B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5895241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6166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9976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28507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538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27642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749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5659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34E1B-97A4-4AC9-81EB-869FAFC17048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81CDE-B644-4A81-913A-CE2DEB00AAE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5" t="-1" b="11641"/>
          <a:stretch/>
        </p:blipFill>
        <p:spPr>
          <a:xfrm>
            <a:off x="-29498" y="-1"/>
            <a:ext cx="1222149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7106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tieba.baidu.com/p/1465899973#frs_nav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 flipV="1">
            <a:off x="0" y="1125410"/>
            <a:ext cx="12192000" cy="41148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240348" y="1587500"/>
            <a:ext cx="2476500" cy="2476500"/>
          </a:xfrm>
          <a:prstGeom prst="ellipse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435130" y="1316611"/>
            <a:ext cx="1375366" cy="2821265"/>
            <a:chOff x="8448262" y="755374"/>
            <a:chExt cx="2325755" cy="4770783"/>
          </a:xfrm>
          <a:solidFill>
            <a:srgbClr val="70523F"/>
          </a:solidFill>
        </p:grpSpPr>
        <p:sp>
          <p:nvSpPr>
            <p:cNvPr id="15" name="椭圆 14"/>
            <p:cNvSpPr/>
            <p:nvPr/>
          </p:nvSpPr>
          <p:spPr>
            <a:xfrm>
              <a:off x="8825947" y="755374"/>
              <a:ext cx="1550505" cy="15505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8885582" y="2166730"/>
              <a:ext cx="1431235" cy="212697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 rot="1801624">
              <a:off x="8448262" y="2087217"/>
              <a:ext cx="655982" cy="212697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19924965">
              <a:off x="10118035" y="2087217"/>
              <a:ext cx="655982" cy="212697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  <p:sp>
          <p:nvSpPr>
            <p:cNvPr id="19" name="梯形 18"/>
            <p:cNvSpPr/>
            <p:nvPr/>
          </p:nvSpPr>
          <p:spPr>
            <a:xfrm flipV="1">
              <a:off x="8984974" y="4154557"/>
              <a:ext cx="1292087" cy="1371600"/>
            </a:xfrm>
            <a:prstGeom prst="trapezoid">
              <a:avLst>
                <a:gd name="adj" fmla="val 157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857994" y="4059480"/>
            <a:ext cx="8234981" cy="125062"/>
          </a:xfrm>
          <a:prstGeom prst="rect">
            <a:avLst/>
          </a:prstGeom>
          <a:solidFill>
            <a:srgbClr val="705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8627926" y="4074546"/>
            <a:ext cx="557108" cy="536085"/>
          </a:xfrm>
          <a:prstGeom prst="triangle">
            <a:avLst/>
          </a:prstGeom>
          <a:solidFill>
            <a:srgbClr val="705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429276" y="1998388"/>
            <a:ext cx="21659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 smtClean="0">
                <a:solidFill>
                  <a:srgbClr val="70523F"/>
                </a:solidFill>
                <a:latin typeface="Impact" panose="020B0806030902050204" pitchFamily="34" charset="0"/>
                <a:ea typeface="方正正大黑简体" panose="02000000000000000000" pitchFamily="2" charset="-122"/>
              </a:rPr>
              <a:t>500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122687" y="2638174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把自</a:t>
            </a:r>
            <a:r>
              <a:rPr lang="zh-CN" altLang="en-US" sz="5400" dirty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己</a:t>
            </a:r>
            <a:endParaRPr lang="en-US" altLang="zh-CN" sz="5400" dirty="0" smtClean="0">
              <a:solidFill>
                <a:srgbClr val="70523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90424" y="3279235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看得太</a:t>
            </a:r>
            <a:endParaRPr lang="en-US" altLang="zh-CN" sz="5400" dirty="0">
              <a:solidFill>
                <a:srgbClr val="70523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37437" y="1887133"/>
            <a:ext cx="2313454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重</a:t>
            </a:r>
            <a:endParaRPr lang="zh-CN" altLang="en-US" sz="16600" dirty="0">
              <a:solidFill>
                <a:schemeClr val="tx1">
                  <a:lumMod val="95000"/>
                  <a:lumOff val="5000"/>
                </a:schemeClr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767175" y="2525897"/>
            <a:ext cx="165942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别</a:t>
            </a:r>
          </a:p>
        </p:txBody>
      </p:sp>
      <p:sp>
        <p:nvSpPr>
          <p:cNvPr id="40" name="弦形 39"/>
          <p:cNvSpPr/>
          <p:nvPr/>
        </p:nvSpPr>
        <p:spPr>
          <a:xfrm>
            <a:off x="8240348" y="1587500"/>
            <a:ext cx="2476800" cy="2476800"/>
          </a:xfrm>
          <a:prstGeom prst="chord">
            <a:avLst>
              <a:gd name="adj1" fmla="val 1968876"/>
              <a:gd name="adj2" fmla="val 8946982"/>
            </a:avLst>
          </a:prstGeom>
          <a:solidFill>
            <a:srgbClr val="7052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8975376" y="344618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E2D2B1"/>
                </a:solidFill>
                <a:latin typeface="Impact" panose="020B0806030902050204" pitchFamily="34" charset="0"/>
                <a:ea typeface="方正正大黑简体" panose="02000000000000000000" pitchFamily="2" charset="-122"/>
              </a:rPr>
              <a:t>公斤</a:t>
            </a:r>
            <a:endParaRPr lang="en-US" altLang="zh-CN" sz="3600" dirty="0" smtClean="0">
              <a:solidFill>
                <a:srgbClr val="E2D2B1"/>
              </a:solidFill>
              <a:latin typeface="Impact" panose="020B0806030902050204" pitchFamily="34" charset="0"/>
              <a:ea typeface="方正正大黑简体" panose="02000000000000000000" pitchFamily="2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1830826" y="1450476"/>
            <a:ext cx="590913" cy="441211"/>
          </a:xfrm>
          <a:custGeom>
            <a:avLst/>
            <a:gdLst>
              <a:gd name="connsiteX0" fmla="*/ 876300 w 1752600"/>
              <a:gd name="connsiteY0" fmla="*/ 0 h 1308595"/>
              <a:gd name="connsiteX1" fmla="*/ 1752600 w 1752600"/>
              <a:gd name="connsiteY1" fmla="*/ 876300 h 1308595"/>
              <a:gd name="connsiteX2" fmla="*/ 1683736 w 1752600"/>
              <a:gd name="connsiteY2" fmla="*/ 1217396 h 1308595"/>
              <a:gd name="connsiteX3" fmla="*/ 1634235 w 1752600"/>
              <a:gd name="connsiteY3" fmla="*/ 1308595 h 1308595"/>
              <a:gd name="connsiteX4" fmla="*/ 118366 w 1752600"/>
              <a:gd name="connsiteY4" fmla="*/ 1308595 h 1308595"/>
              <a:gd name="connsiteX5" fmla="*/ 68864 w 1752600"/>
              <a:gd name="connsiteY5" fmla="*/ 1217396 h 1308595"/>
              <a:gd name="connsiteX6" fmla="*/ 0 w 1752600"/>
              <a:gd name="connsiteY6" fmla="*/ 876300 h 1308595"/>
              <a:gd name="connsiteX7" fmla="*/ 876300 w 1752600"/>
              <a:gd name="connsiteY7" fmla="*/ 0 h 130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2600" h="1308595">
                <a:moveTo>
                  <a:pt x="876300" y="0"/>
                </a:moveTo>
                <a:cubicBezTo>
                  <a:pt x="1360267" y="0"/>
                  <a:pt x="1752600" y="392333"/>
                  <a:pt x="1752600" y="876300"/>
                </a:cubicBezTo>
                <a:cubicBezTo>
                  <a:pt x="1752600" y="997292"/>
                  <a:pt x="1728079" y="1112557"/>
                  <a:pt x="1683736" y="1217396"/>
                </a:cubicBezTo>
                <a:lnTo>
                  <a:pt x="1634235" y="1308595"/>
                </a:lnTo>
                <a:lnTo>
                  <a:pt x="118366" y="1308595"/>
                </a:lnTo>
                <a:lnTo>
                  <a:pt x="68864" y="1217396"/>
                </a:lnTo>
                <a:cubicBezTo>
                  <a:pt x="24521" y="1112557"/>
                  <a:pt x="0" y="997292"/>
                  <a:pt x="0" y="876300"/>
                </a:cubicBezTo>
                <a:cubicBezTo>
                  <a:pt x="0" y="392333"/>
                  <a:pt x="392333" y="0"/>
                  <a:pt x="876300" y="0"/>
                </a:cubicBezTo>
                <a:close/>
              </a:path>
            </a:pathLst>
          </a:cu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799616" y="186781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号作品</a:t>
            </a:r>
          </a:p>
        </p:txBody>
      </p:sp>
      <p:sp>
        <p:nvSpPr>
          <p:cNvPr id="47" name="矩形 46"/>
          <p:cNvSpPr/>
          <p:nvPr/>
        </p:nvSpPr>
        <p:spPr>
          <a:xfrm>
            <a:off x="1852700" y="1421011"/>
            <a:ext cx="536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70523F"/>
                </a:solidFill>
                <a:latin typeface="Impact" panose="020B0806030902050204" pitchFamily="34" charset="0"/>
              </a:rPr>
              <a:t>24</a:t>
            </a:r>
            <a:endParaRPr lang="zh-CN" altLang="en-US" sz="2800" dirty="0">
              <a:solidFill>
                <a:srgbClr val="70523F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2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云形标注 14"/>
          <p:cNvSpPr/>
          <p:nvPr/>
        </p:nvSpPr>
        <p:spPr>
          <a:xfrm>
            <a:off x="1932708" y="0"/>
            <a:ext cx="10259292" cy="5278582"/>
          </a:xfrm>
          <a:prstGeom prst="cloudCallout">
            <a:avLst>
              <a:gd name="adj1" fmla="val 7289"/>
              <a:gd name="adj2" fmla="val 13431"/>
            </a:avLst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94" b="78125" l="8008" r="83008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41" t="28920" r="13710" b="22134"/>
          <a:stretch/>
        </p:blipFill>
        <p:spPr>
          <a:xfrm>
            <a:off x="8747760" y="4562798"/>
            <a:ext cx="3444240" cy="2295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3483" b="65918" l="9750" r="62875">
                        <a14:foregroundMark x1="32500" y1="29713" x2="42000" y2="14981"/>
                        <a14:foregroundMark x1="40375" y1="26467" x2="37500" y2="17478"/>
                        <a14:foregroundMark x1="41250" y1="21598" x2="43000" y2="17478"/>
                        <a14:foregroundMark x1="40375" y1="18727" x2="42750" y2="17104"/>
                        <a14:foregroundMark x1="50125" y1="38702" x2="61625" y2="36829"/>
                        <a14:foregroundMark x1="14375" y1="60300" x2="15500" y2="59675"/>
                        <a14:foregroundMark x1="36054" y1="27703" x2="25850" y2="4662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11" t="11831" r="35772" b="31831"/>
          <a:stretch/>
        </p:blipFill>
        <p:spPr>
          <a:xfrm flipH="1">
            <a:off x="1123377" y="852581"/>
            <a:ext cx="1006061" cy="103717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284502" y="733300"/>
            <a:ext cx="7879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9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</a:t>
            </a:r>
            <a:r>
              <a:rPr lang="zh-CN" altLang="en-US" sz="59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在我</a:t>
            </a:r>
            <a:r>
              <a:rPr lang="zh-CN" altLang="en-US" sz="59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身上</a:t>
            </a:r>
            <a:r>
              <a:rPr lang="zh-CN" altLang="en-US" sz="59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</a:t>
            </a:r>
            <a:r>
              <a:rPr lang="zh-CN" altLang="en-US" sz="59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没察觉</a:t>
            </a:r>
            <a:r>
              <a:rPr lang="zh-CN" altLang="en-US" sz="59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到</a:t>
            </a:r>
            <a:endParaRPr lang="en-US" altLang="zh-CN" sz="59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3841" y="5480316"/>
            <a:ext cx="56733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骆驼</a:t>
            </a:r>
            <a:r>
              <a:rPr lang="zh-CN" altLang="en-US" sz="4000" dirty="0">
                <a:solidFill>
                  <a:srgbClr val="E2D2B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看了苍蝇一眼说道</a:t>
            </a:r>
          </a:p>
        </p:txBody>
      </p:sp>
      <p:sp>
        <p:nvSpPr>
          <p:cNvPr id="8" name="矩形 7"/>
          <p:cNvSpPr/>
          <p:nvPr/>
        </p:nvSpPr>
        <p:spPr>
          <a:xfrm>
            <a:off x="3958182" y="1496147"/>
            <a:ext cx="780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你刚飞走了</a:t>
            </a:r>
            <a:r>
              <a:rPr lang="zh-CN" altLang="en-US" sz="5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我也没察觉到</a:t>
            </a:r>
            <a:endParaRPr lang="en-US" altLang="zh-CN" sz="54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25193" y="2160711"/>
            <a:ext cx="7776488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4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你根本没什么重量</a:t>
            </a:r>
            <a:endParaRPr lang="en-US" altLang="zh-CN" sz="74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52688" y="3139291"/>
            <a:ext cx="780213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不要把自己看的太重</a:t>
            </a:r>
            <a:endParaRPr lang="en-US" altLang="zh-CN" sz="66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498764"/>
            <a:ext cx="12192000" cy="59436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7" name="泪滴形 6"/>
          <p:cNvSpPr/>
          <p:nvPr/>
        </p:nvSpPr>
        <p:spPr>
          <a:xfrm rot="8000537">
            <a:off x="5831730" y="1909556"/>
            <a:ext cx="1238823" cy="1238823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468653" y="3276656"/>
            <a:ext cx="812273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如果你是一</a:t>
            </a:r>
            <a:r>
              <a:rPr lang="zh-CN" altLang="en-US" sz="72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滴</a:t>
            </a:r>
            <a:r>
              <a:rPr lang="zh-CN" altLang="en-US" sz="115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墨</a:t>
            </a:r>
            <a:r>
              <a:rPr lang="zh-CN" altLang="en-US" sz="72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汁</a:t>
            </a:r>
          </a:p>
        </p:txBody>
      </p:sp>
    </p:spTree>
    <p:extLst>
      <p:ext uri="{BB962C8B-B14F-4D97-AF65-F5344CB8AC3E}">
        <p14:creationId xmlns:p14="http://schemas.microsoft.com/office/powerpoint/2010/main" xmlns="" val="315320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498764"/>
            <a:ext cx="12192000" cy="59436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745195" y="1194731"/>
            <a:ext cx="2406212" cy="3295386"/>
            <a:chOff x="3723361" y="2845324"/>
            <a:chExt cx="1703821" cy="2527891"/>
          </a:xfrm>
        </p:grpSpPr>
        <p:sp>
          <p:nvSpPr>
            <p:cNvPr id="2" name="梯形 1"/>
            <p:cNvSpPr/>
            <p:nvPr/>
          </p:nvSpPr>
          <p:spPr>
            <a:xfrm flipV="1">
              <a:off x="3723361" y="2975020"/>
              <a:ext cx="1692000" cy="2375704"/>
            </a:xfrm>
            <a:prstGeom prst="trapezoid">
              <a:avLst>
                <a:gd name="adj" fmla="val 12552"/>
              </a:avLst>
            </a:prstGeom>
            <a:solidFill>
              <a:srgbClr val="E2D2B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flipV="1">
              <a:off x="3783111" y="3414470"/>
              <a:ext cx="1547189" cy="1752373"/>
            </a:xfrm>
            <a:custGeom>
              <a:avLst/>
              <a:gdLst>
                <a:gd name="connsiteX0" fmla="*/ 0 w 1436459"/>
                <a:gd name="connsiteY0" fmla="*/ 1559135 h 1559135"/>
                <a:gd name="connsiteX1" fmla="*/ 33931 w 1436459"/>
                <a:gd name="connsiteY1" fmla="*/ 1553337 h 1559135"/>
                <a:gd name="connsiteX2" fmla="*/ 790707 w 1436459"/>
                <a:gd name="connsiteY2" fmla="*/ 1505238 h 1559135"/>
                <a:gd name="connsiteX3" fmla="*/ 1182535 w 1436459"/>
                <a:gd name="connsiteY3" fmla="*/ 1517673 h 1559135"/>
                <a:gd name="connsiteX4" fmla="*/ 1436459 w 1436459"/>
                <a:gd name="connsiteY4" fmla="*/ 1542488 h 1559135"/>
                <a:gd name="connsiteX5" fmla="*/ 1349446 w 1436459"/>
                <a:gd name="connsiteY5" fmla="*/ 0 h 1559135"/>
                <a:gd name="connsiteX6" fmla="*/ 87952 w 1436459"/>
                <a:gd name="connsiteY6" fmla="*/ 0 h 1559135"/>
                <a:gd name="connsiteX0" fmla="*/ 0 w 1469990"/>
                <a:gd name="connsiteY0" fmla="*/ 1559135 h 1559135"/>
                <a:gd name="connsiteX1" fmla="*/ 67462 w 1469990"/>
                <a:gd name="connsiteY1" fmla="*/ 1553337 h 1559135"/>
                <a:gd name="connsiteX2" fmla="*/ 824238 w 1469990"/>
                <a:gd name="connsiteY2" fmla="*/ 1505238 h 1559135"/>
                <a:gd name="connsiteX3" fmla="*/ 1216066 w 1469990"/>
                <a:gd name="connsiteY3" fmla="*/ 1517673 h 1559135"/>
                <a:gd name="connsiteX4" fmla="*/ 1469990 w 1469990"/>
                <a:gd name="connsiteY4" fmla="*/ 1542488 h 1559135"/>
                <a:gd name="connsiteX5" fmla="*/ 1382977 w 1469990"/>
                <a:gd name="connsiteY5" fmla="*/ 0 h 1559135"/>
                <a:gd name="connsiteX6" fmla="*/ 121483 w 1469990"/>
                <a:gd name="connsiteY6" fmla="*/ 0 h 1559135"/>
                <a:gd name="connsiteX7" fmla="*/ 0 w 1469990"/>
                <a:gd name="connsiteY7" fmla="*/ 1559135 h 1559135"/>
                <a:gd name="connsiteX0" fmla="*/ 0 w 1496815"/>
                <a:gd name="connsiteY0" fmla="*/ 1559135 h 1559135"/>
                <a:gd name="connsiteX1" fmla="*/ 67462 w 1496815"/>
                <a:gd name="connsiteY1" fmla="*/ 1553337 h 1559135"/>
                <a:gd name="connsiteX2" fmla="*/ 824238 w 1496815"/>
                <a:gd name="connsiteY2" fmla="*/ 1505238 h 1559135"/>
                <a:gd name="connsiteX3" fmla="*/ 1216066 w 1496815"/>
                <a:gd name="connsiteY3" fmla="*/ 1517673 h 1559135"/>
                <a:gd name="connsiteX4" fmla="*/ 1496815 w 1496815"/>
                <a:gd name="connsiteY4" fmla="*/ 1542488 h 1559135"/>
                <a:gd name="connsiteX5" fmla="*/ 1382977 w 1496815"/>
                <a:gd name="connsiteY5" fmla="*/ 0 h 1559135"/>
                <a:gd name="connsiteX6" fmla="*/ 121483 w 1496815"/>
                <a:gd name="connsiteY6" fmla="*/ 0 h 1559135"/>
                <a:gd name="connsiteX7" fmla="*/ 0 w 1496815"/>
                <a:gd name="connsiteY7" fmla="*/ 1559135 h 1559135"/>
                <a:gd name="connsiteX0" fmla="*/ 0 w 1496815"/>
                <a:gd name="connsiteY0" fmla="*/ 1655127 h 1655127"/>
                <a:gd name="connsiteX1" fmla="*/ 67462 w 1496815"/>
                <a:gd name="connsiteY1" fmla="*/ 1649329 h 1655127"/>
                <a:gd name="connsiteX2" fmla="*/ 824238 w 1496815"/>
                <a:gd name="connsiteY2" fmla="*/ 1601230 h 1655127"/>
                <a:gd name="connsiteX3" fmla="*/ 1216066 w 1496815"/>
                <a:gd name="connsiteY3" fmla="*/ 1613665 h 1655127"/>
                <a:gd name="connsiteX4" fmla="*/ 1496815 w 1496815"/>
                <a:gd name="connsiteY4" fmla="*/ 1638480 h 1655127"/>
                <a:gd name="connsiteX5" fmla="*/ 1382977 w 1496815"/>
                <a:gd name="connsiteY5" fmla="*/ 95992 h 1655127"/>
                <a:gd name="connsiteX6" fmla="*/ 141602 w 1496815"/>
                <a:gd name="connsiteY6" fmla="*/ 0 h 1655127"/>
                <a:gd name="connsiteX7" fmla="*/ 0 w 1496815"/>
                <a:gd name="connsiteY7" fmla="*/ 1655127 h 16551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24238 w 1496815"/>
                <a:gd name="connsiteY2" fmla="*/ 1614030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22772 w 1496815"/>
                <a:gd name="connsiteY3" fmla="*/ 1581669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669994 w 1496815"/>
                <a:gd name="connsiteY2" fmla="*/ 1569234 h 1667927"/>
                <a:gd name="connsiteX3" fmla="*/ 1222772 w 1496815"/>
                <a:gd name="connsiteY3" fmla="*/ 1581669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6815" h="1667927">
                  <a:moveTo>
                    <a:pt x="0" y="1667927"/>
                  </a:moveTo>
                  <a:cubicBezTo>
                    <a:pt x="11310" y="1665994"/>
                    <a:pt x="56152" y="1664062"/>
                    <a:pt x="67462" y="1662129"/>
                  </a:cubicBezTo>
                  <a:cubicBezTo>
                    <a:pt x="300064" y="1631157"/>
                    <a:pt x="477442" y="1582644"/>
                    <a:pt x="669994" y="1569234"/>
                  </a:cubicBezTo>
                  <a:cubicBezTo>
                    <a:pt x="862546" y="1555824"/>
                    <a:pt x="1096208" y="1573516"/>
                    <a:pt x="1222772" y="1581669"/>
                  </a:cubicBezTo>
                  <a:lnTo>
                    <a:pt x="1496815" y="1651280"/>
                  </a:lnTo>
                  <a:lnTo>
                    <a:pt x="1356152" y="0"/>
                  </a:lnTo>
                  <a:lnTo>
                    <a:pt x="141602" y="12800"/>
                  </a:lnTo>
                  <a:cubicBezTo>
                    <a:pt x="112285" y="532512"/>
                    <a:pt x="29317" y="1148215"/>
                    <a:pt x="0" y="1667927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梯形 12"/>
            <p:cNvSpPr/>
            <p:nvPr/>
          </p:nvSpPr>
          <p:spPr>
            <a:xfrm flipV="1">
              <a:off x="3919573" y="5157191"/>
              <a:ext cx="1291264" cy="216024"/>
            </a:xfrm>
            <a:prstGeom prst="trapezoid">
              <a:avLst>
                <a:gd name="adj" fmla="val 798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3723623" y="2845324"/>
              <a:ext cx="1703559" cy="351000"/>
            </a:xfrm>
            <a:prstGeom prst="ellipse">
              <a:avLst/>
            </a:prstGeom>
            <a:solidFill>
              <a:srgbClr val="E2D2B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622287" y="4696890"/>
            <a:ext cx="71994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</a:lstStyle>
          <a:p>
            <a:r>
              <a:rPr lang="zh-CN" altLang="en-US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落在一</a:t>
            </a:r>
            <a:r>
              <a:rPr lang="zh-CN" altLang="en-US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杯</a:t>
            </a:r>
            <a:r>
              <a:rPr lang="zh-CN" altLang="en-US" sz="11500" dirty="0" smtClean="0">
                <a:ln w="12700">
                  <a:noFill/>
                </a:ln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清</a:t>
            </a:r>
            <a:r>
              <a:rPr lang="zh-CN" altLang="en-US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水</a:t>
            </a:r>
            <a:r>
              <a:rPr lang="zh-CN" altLang="en-US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里</a:t>
            </a:r>
          </a:p>
        </p:txBody>
      </p:sp>
    </p:spTree>
    <p:extLst>
      <p:ext uri="{BB962C8B-B14F-4D97-AF65-F5344CB8AC3E}">
        <p14:creationId xmlns:p14="http://schemas.microsoft.com/office/powerpoint/2010/main" xmlns="" val="3852647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498764"/>
            <a:ext cx="12192000" cy="59436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29979" y="949272"/>
            <a:ext cx="2721259" cy="3726854"/>
            <a:chOff x="3723361" y="2845324"/>
            <a:chExt cx="1703821" cy="2527891"/>
          </a:xfrm>
        </p:grpSpPr>
        <p:sp>
          <p:nvSpPr>
            <p:cNvPr id="25" name="任意多边形 24"/>
            <p:cNvSpPr/>
            <p:nvPr/>
          </p:nvSpPr>
          <p:spPr>
            <a:xfrm flipV="1">
              <a:off x="3759539" y="3422997"/>
              <a:ext cx="1594104" cy="1794198"/>
            </a:xfrm>
            <a:custGeom>
              <a:avLst/>
              <a:gdLst>
                <a:gd name="connsiteX0" fmla="*/ 0 w 1436459"/>
                <a:gd name="connsiteY0" fmla="*/ 1559135 h 1559135"/>
                <a:gd name="connsiteX1" fmla="*/ 33931 w 1436459"/>
                <a:gd name="connsiteY1" fmla="*/ 1553337 h 1559135"/>
                <a:gd name="connsiteX2" fmla="*/ 790707 w 1436459"/>
                <a:gd name="connsiteY2" fmla="*/ 1505238 h 1559135"/>
                <a:gd name="connsiteX3" fmla="*/ 1182535 w 1436459"/>
                <a:gd name="connsiteY3" fmla="*/ 1517673 h 1559135"/>
                <a:gd name="connsiteX4" fmla="*/ 1436459 w 1436459"/>
                <a:gd name="connsiteY4" fmla="*/ 1542488 h 1559135"/>
                <a:gd name="connsiteX5" fmla="*/ 1349446 w 1436459"/>
                <a:gd name="connsiteY5" fmla="*/ 0 h 1559135"/>
                <a:gd name="connsiteX6" fmla="*/ 87952 w 1436459"/>
                <a:gd name="connsiteY6" fmla="*/ 0 h 1559135"/>
                <a:gd name="connsiteX0" fmla="*/ 0 w 1469990"/>
                <a:gd name="connsiteY0" fmla="*/ 1559135 h 1559135"/>
                <a:gd name="connsiteX1" fmla="*/ 67462 w 1469990"/>
                <a:gd name="connsiteY1" fmla="*/ 1553337 h 1559135"/>
                <a:gd name="connsiteX2" fmla="*/ 824238 w 1469990"/>
                <a:gd name="connsiteY2" fmla="*/ 1505238 h 1559135"/>
                <a:gd name="connsiteX3" fmla="*/ 1216066 w 1469990"/>
                <a:gd name="connsiteY3" fmla="*/ 1517673 h 1559135"/>
                <a:gd name="connsiteX4" fmla="*/ 1469990 w 1469990"/>
                <a:gd name="connsiteY4" fmla="*/ 1542488 h 1559135"/>
                <a:gd name="connsiteX5" fmla="*/ 1382977 w 1469990"/>
                <a:gd name="connsiteY5" fmla="*/ 0 h 1559135"/>
                <a:gd name="connsiteX6" fmla="*/ 121483 w 1469990"/>
                <a:gd name="connsiteY6" fmla="*/ 0 h 1559135"/>
                <a:gd name="connsiteX7" fmla="*/ 0 w 1469990"/>
                <a:gd name="connsiteY7" fmla="*/ 1559135 h 1559135"/>
                <a:gd name="connsiteX0" fmla="*/ 0 w 1496815"/>
                <a:gd name="connsiteY0" fmla="*/ 1559135 h 1559135"/>
                <a:gd name="connsiteX1" fmla="*/ 67462 w 1496815"/>
                <a:gd name="connsiteY1" fmla="*/ 1553337 h 1559135"/>
                <a:gd name="connsiteX2" fmla="*/ 824238 w 1496815"/>
                <a:gd name="connsiteY2" fmla="*/ 1505238 h 1559135"/>
                <a:gd name="connsiteX3" fmla="*/ 1216066 w 1496815"/>
                <a:gd name="connsiteY3" fmla="*/ 1517673 h 1559135"/>
                <a:gd name="connsiteX4" fmla="*/ 1496815 w 1496815"/>
                <a:gd name="connsiteY4" fmla="*/ 1542488 h 1559135"/>
                <a:gd name="connsiteX5" fmla="*/ 1382977 w 1496815"/>
                <a:gd name="connsiteY5" fmla="*/ 0 h 1559135"/>
                <a:gd name="connsiteX6" fmla="*/ 121483 w 1496815"/>
                <a:gd name="connsiteY6" fmla="*/ 0 h 1559135"/>
                <a:gd name="connsiteX7" fmla="*/ 0 w 1496815"/>
                <a:gd name="connsiteY7" fmla="*/ 1559135 h 1559135"/>
                <a:gd name="connsiteX0" fmla="*/ 0 w 1496815"/>
                <a:gd name="connsiteY0" fmla="*/ 1655127 h 1655127"/>
                <a:gd name="connsiteX1" fmla="*/ 67462 w 1496815"/>
                <a:gd name="connsiteY1" fmla="*/ 1649329 h 1655127"/>
                <a:gd name="connsiteX2" fmla="*/ 824238 w 1496815"/>
                <a:gd name="connsiteY2" fmla="*/ 1601230 h 1655127"/>
                <a:gd name="connsiteX3" fmla="*/ 1216066 w 1496815"/>
                <a:gd name="connsiteY3" fmla="*/ 1613665 h 1655127"/>
                <a:gd name="connsiteX4" fmla="*/ 1496815 w 1496815"/>
                <a:gd name="connsiteY4" fmla="*/ 1638480 h 1655127"/>
                <a:gd name="connsiteX5" fmla="*/ 1382977 w 1496815"/>
                <a:gd name="connsiteY5" fmla="*/ 95992 h 1655127"/>
                <a:gd name="connsiteX6" fmla="*/ 141602 w 1496815"/>
                <a:gd name="connsiteY6" fmla="*/ 0 h 1655127"/>
                <a:gd name="connsiteX7" fmla="*/ 0 w 1496815"/>
                <a:gd name="connsiteY7" fmla="*/ 1655127 h 16551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24238 w 1496815"/>
                <a:gd name="connsiteY2" fmla="*/ 1614030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16066 w 1496815"/>
                <a:gd name="connsiteY3" fmla="*/ 1626465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817531 w 1496815"/>
                <a:gd name="connsiteY2" fmla="*/ 1601231 h 1667927"/>
                <a:gd name="connsiteX3" fmla="*/ 1222772 w 1496815"/>
                <a:gd name="connsiteY3" fmla="*/ 1581669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  <a:gd name="connsiteX0" fmla="*/ 0 w 1496815"/>
                <a:gd name="connsiteY0" fmla="*/ 1667927 h 1667927"/>
                <a:gd name="connsiteX1" fmla="*/ 67462 w 1496815"/>
                <a:gd name="connsiteY1" fmla="*/ 1662129 h 1667927"/>
                <a:gd name="connsiteX2" fmla="*/ 669994 w 1496815"/>
                <a:gd name="connsiteY2" fmla="*/ 1569234 h 1667927"/>
                <a:gd name="connsiteX3" fmla="*/ 1222772 w 1496815"/>
                <a:gd name="connsiteY3" fmla="*/ 1581669 h 1667927"/>
                <a:gd name="connsiteX4" fmla="*/ 1496815 w 1496815"/>
                <a:gd name="connsiteY4" fmla="*/ 1651280 h 1667927"/>
                <a:gd name="connsiteX5" fmla="*/ 1356152 w 1496815"/>
                <a:gd name="connsiteY5" fmla="*/ 0 h 1667927"/>
                <a:gd name="connsiteX6" fmla="*/ 141602 w 1496815"/>
                <a:gd name="connsiteY6" fmla="*/ 12800 h 1667927"/>
                <a:gd name="connsiteX7" fmla="*/ 0 w 1496815"/>
                <a:gd name="connsiteY7" fmla="*/ 1667927 h 166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6815" h="1667927">
                  <a:moveTo>
                    <a:pt x="0" y="1667927"/>
                  </a:moveTo>
                  <a:cubicBezTo>
                    <a:pt x="11310" y="1665994"/>
                    <a:pt x="56152" y="1664062"/>
                    <a:pt x="67462" y="1662129"/>
                  </a:cubicBezTo>
                  <a:cubicBezTo>
                    <a:pt x="300064" y="1631157"/>
                    <a:pt x="477442" y="1582644"/>
                    <a:pt x="669994" y="1569234"/>
                  </a:cubicBezTo>
                  <a:cubicBezTo>
                    <a:pt x="862546" y="1555824"/>
                    <a:pt x="1096208" y="1573516"/>
                    <a:pt x="1222772" y="1581669"/>
                  </a:cubicBezTo>
                  <a:lnTo>
                    <a:pt x="1496815" y="1651280"/>
                  </a:lnTo>
                  <a:lnTo>
                    <a:pt x="1356152" y="0"/>
                  </a:lnTo>
                  <a:lnTo>
                    <a:pt x="141602" y="12800"/>
                  </a:lnTo>
                  <a:cubicBezTo>
                    <a:pt x="112285" y="532512"/>
                    <a:pt x="29317" y="1148215"/>
                    <a:pt x="0" y="1667927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梯形 1"/>
            <p:cNvSpPr/>
            <p:nvPr/>
          </p:nvSpPr>
          <p:spPr>
            <a:xfrm flipV="1">
              <a:off x="3723361" y="2975020"/>
              <a:ext cx="1692000" cy="2375704"/>
            </a:xfrm>
            <a:prstGeom prst="trapezoid">
              <a:avLst>
                <a:gd name="adj" fmla="val 12552"/>
              </a:avLst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梯形 12"/>
            <p:cNvSpPr/>
            <p:nvPr/>
          </p:nvSpPr>
          <p:spPr>
            <a:xfrm flipV="1">
              <a:off x="3919573" y="5157191"/>
              <a:ext cx="1291264" cy="216024"/>
            </a:xfrm>
            <a:prstGeom prst="trapezoid">
              <a:avLst>
                <a:gd name="adj" fmla="val 798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3723623" y="2845324"/>
              <a:ext cx="1703559" cy="351000"/>
            </a:xfrm>
            <a:prstGeom prst="ellipse">
              <a:avLst/>
            </a:prstGeom>
            <a:solidFill>
              <a:srgbClr val="A98468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906784" y="4276081"/>
            <a:ext cx="959749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</a:lstStyle>
          <a:p>
            <a:r>
              <a:rPr lang="zh-CN" altLang="en-US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你就立刻能使其</a:t>
            </a:r>
            <a:r>
              <a:rPr lang="zh-CN" altLang="en-US" sz="115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变色</a:t>
            </a:r>
            <a:endParaRPr lang="zh-CN" altLang="en-US" sz="11500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709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587829"/>
            <a:ext cx="12192000" cy="53721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83189" y="1393814"/>
            <a:ext cx="1050800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能让一杯水</a:t>
            </a:r>
            <a:r>
              <a:rPr lang="zh-CN" altLang="en-US" sz="115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变色</a:t>
            </a:r>
            <a:endParaRPr lang="en-US" altLang="zh-CN" sz="11500" dirty="0" smtClean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8963" y="3954343"/>
            <a:ext cx="103412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那是因为你没有见过</a:t>
            </a:r>
            <a:r>
              <a:rPr lang="zh-CN" altLang="en-US" sz="72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大海</a:t>
            </a:r>
            <a:endParaRPr lang="en-US" altLang="zh-CN" sz="7200" dirty="0" smtClean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3658" y="2765471"/>
            <a:ext cx="10854254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0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你就以为你很厉害</a:t>
            </a:r>
            <a:endParaRPr lang="en-US" altLang="zh-CN" sz="10000" dirty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3199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59436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0" y="4077072"/>
            <a:ext cx="12192000" cy="2780928"/>
          </a:xfrm>
          <a:custGeom>
            <a:avLst/>
            <a:gdLst>
              <a:gd name="connsiteX0" fmla="*/ 5190330 w 9144000"/>
              <a:gd name="connsiteY0" fmla="*/ 0 h 2204864"/>
              <a:gd name="connsiteX1" fmla="*/ 6202365 w 9144000"/>
              <a:gd name="connsiteY1" fmla="*/ 354599 h 2204864"/>
              <a:gd name="connsiteX2" fmla="*/ 6215996 w 9144000"/>
              <a:gd name="connsiteY2" fmla="*/ 368230 h 2204864"/>
              <a:gd name="connsiteX3" fmla="*/ 6324162 w 9144000"/>
              <a:gd name="connsiteY3" fmla="*/ 380887 h 2204864"/>
              <a:gd name="connsiteX4" fmla="*/ 6802744 w 9144000"/>
              <a:gd name="connsiteY4" fmla="*/ 535284 h 2204864"/>
              <a:gd name="connsiteX5" fmla="*/ 6873875 w 9144000"/>
              <a:gd name="connsiteY5" fmla="*/ 576064 h 2204864"/>
              <a:gd name="connsiteX6" fmla="*/ 7008708 w 9144000"/>
              <a:gd name="connsiteY6" fmla="*/ 576064 h 2204864"/>
              <a:gd name="connsiteX7" fmla="*/ 7101175 w 9144000"/>
              <a:gd name="connsiteY7" fmla="*/ 517573 h 2204864"/>
              <a:gd name="connsiteX8" fmla="*/ 7773865 w 9144000"/>
              <a:gd name="connsiteY8" fmla="*/ 360040 h 2204864"/>
              <a:gd name="connsiteX9" fmla="*/ 8131644 w 9144000"/>
              <a:gd name="connsiteY9" fmla="*/ 401510 h 2204864"/>
              <a:gd name="connsiteX10" fmla="*/ 8199282 w 9144000"/>
              <a:gd name="connsiteY10" fmla="*/ 421941 h 2204864"/>
              <a:gd name="connsiteX11" fmla="*/ 8255432 w 9144000"/>
              <a:gd name="connsiteY11" fmla="*/ 398575 h 2204864"/>
              <a:gd name="connsiteX12" fmla="*/ 8504395 w 9144000"/>
              <a:gd name="connsiteY12" fmla="*/ 360040 h 2204864"/>
              <a:gd name="connsiteX13" fmla="*/ 8956664 w 9144000"/>
              <a:gd name="connsiteY13" fmla="*/ 503664 h 2204864"/>
              <a:gd name="connsiteX14" fmla="*/ 9034580 w 9144000"/>
              <a:gd name="connsiteY14" fmla="*/ 576064 h 2204864"/>
              <a:gd name="connsiteX15" fmla="*/ 9144000 w 9144000"/>
              <a:gd name="connsiteY15" fmla="*/ 576064 h 2204864"/>
              <a:gd name="connsiteX16" fmla="*/ 9144000 w 9144000"/>
              <a:gd name="connsiteY16" fmla="*/ 850404 h 2204864"/>
              <a:gd name="connsiteX17" fmla="*/ 9144000 w 9144000"/>
              <a:gd name="connsiteY17" fmla="*/ 2204864 h 2204864"/>
              <a:gd name="connsiteX18" fmla="*/ 7773865 w 9144000"/>
              <a:gd name="connsiteY18" fmla="*/ 2204864 h 2204864"/>
              <a:gd name="connsiteX19" fmla="*/ 6858840 w 9144000"/>
              <a:gd name="connsiteY19" fmla="*/ 2204864 h 2204864"/>
              <a:gd name="connsiteX20" fmla="*/ 5250013 w 9144000"/>
              <a:gd name="connsiteY20" fmla="*/ 2204864 h 2204864"/>
              <a:gd name="connsiteX21" fmla="*/ 4470250 w 9144000"/>
              <a:gd name="connsiteY21" fmla="*/ 2204864 h 2204864"/>
              <a:gd name="connsiteX22" fmla="*/ 3575619 w 9144000"/>
              <a:gd name="connsiteY22" fmla="*/ 2204864 h 2204864"/>
              <a:gd name="connsiteX23" fmla="*/ 1319912 w 9144000"/>
              <a:gd name="connsiteY23" fmla="*/ 2204864 h 2204864"/>
              <a:gd name="connsiteX24" fmla="*/ 1 w 9144000"/>
              <a:gd name="connsiteY24" fmla="*/ 2204864 h 2204864"/>
              <a:gd name="connsiteX25" fmla="*/ 1 w 9144000"/>
              <a:gd name="connsiteY25" fmla="*/ 1829571 h 2204864"/>
              <a:gd name="connsiteX26" fmla="*/ 0 w 9144000"/>
              <a:gd name="connsiteY26" fmla="*/ 1829571 h 2204864"/>
              <a:gd name="connsiteX27" fmla="*/ 0 w 9144000"/>
              <a:gd name="connsiteY27" fmla="*/ 402678 h 2204864"/>
              <a:gd name="connsiteX28" fmla="*/ 119122 w 9144000"/>
              <a:gd name="connsiteY28" fmla="*/ 353108 h 2204864"/>
              <a:gd name="connsiteX29" fmla="*/ 539553 w 9144000"/>
              <a:gd name="connsiteY29" fmla="*/ 288032 h 2204864"/>
              <a:gd name="connsiteX30" fmla="*/ 959985 w 9144000"/>
              <a:gd name="connsiteY30" fmla="*/ 353107 h 2204864"/>
              <a:gd name="connsiteX31" fmla="*/ 1072692 w 9144000"/>
              <a:gd name="connsiteY31" fmla="*/ 400009 h 2204864"/>
              <a:gd name="connsiteX32" fmla="*/ 1082454 w 9144000"/>
              <a:gd name="connsiteY32" fmla="*/ 397269 h 2204864"/>
              <a:gd name="connsiteX33" fmla="*/ 1403649 w 9144000"/>
              <a:gd name="connsiteY33" fmla="*/ 360040 h 2204864"/>
              <a:gd name="connsiteX34" fmla="*/ 1410326 w 9144000"/>
              <a:gd name="connsiteY34" fmla="*/ 360427 h 2204864"/>
              <a:gd name="connsiteX35" fmla="*/ 1417180 w 9144000"/>
              <a:gd name="connsiteY35" fmla="*/ 355652 h 2204864"/>
              <a:gd name="connsiteX36" fmla="*/ 2447766 w 9144000"/>
              <a:gd name="connsiteY36" fmla="*/ 72008 h 2204864"/>
              <a:gd name="connsiteX37" fmla="*/ 3150181 w 9144000"/>
              <a:gd name="connsiteY37" fmla="*/ 194496 h 2204864"/>
              <a:gd name="connsiteX38" fmla="*/ 3233800 w 9144000"/>
              <a:gd name="connsiteY38" fmla="*/ 229817 h 2204864"/>
              <a:gd name="connsiteX39" fmla="*/ 3301210 w 9144000"/>
              <a:gd name="connsiteY39" fmla="*/ 204921 h 2204864"/>
              <a:gd name="connsiteX40" fmla="*/ 3822179 w 9144000"/>
              <a:gd name="connsiteY40" fmla="*/ 124284 h 2204864"/>
              <a:gd name="connsiteX41" fmla="*/ 4220180 w 9144000"/>
              <a:gd name="connsiteY41" fmla="*/ 170416 h 2204864"/>
              <a:gd name="connsiteX42" fmla="*/ 4222106 w 9144000"/>
              <a:gd name="connsiteY42" fmla="*/ 170956 h 2204864"/>
              <a:gd name="connsiteX43" fmla="*/ 4333406 w 9144000"/>
              <a:gd name="connsiteY43" fmla="*/ 157933 h 2204864"/>
              <a:gd name="connsiteX44" fmla="*/ 4470250 w 9144000"/>
              <a:gd name="connsiteY44" fmla="*/ 152636 h 2204864"/>
              <a:gd name="connsiteX45" fmla="*/ 4488995 w 9144000"/>
              <a:gd name="connsiteY45" fmla="*/ 153361 h 2204864"/>
              <a:gd name="connsiteX46" fmla="*/ 4552365 w 9144000"/>
              <a:gd name="connsiteY46" fmla="*/ 123846 h 2204864"/>
              <a:gd name="connsiteX47" fmla="*/ 5190330 w 9144000"/>
              <a:gd name="connsiteY47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144000" h="2204864">
                <a:moveTo>
                  <a:pt x="5190330" y="0"/>
                </a:moveTo>
                <a:cubicBezTo>
                  <a:pt x="5594571" y="0"/>
                  <a:pt x="5956955" y="137396"/>
                  <a:pt x="6202365" y="354599"/>
                </a:cubicBezTo>
                <a:lnTo>
                  <a:pt x="6215996" y="368230"/>
                </a:lnTo>
                <a:lnTo>
                  <a:pt x="6324162" y="380887"/>
                </a:lnTo>
                <a:cubicBezTo>
                  <a:pt x="6498417" y="408224"/>
                  <a:pt x="6660336" y="461524"/>
                  <a:pt x="6802744" y="535284"/>
                </a:cubicBezTo>
                <a:lnTo>
                  <a:pt x="6873875" y="576064"/>
                </a:lnTo>
                <a:lnTo>
                  <a:pt x="7008708" y="576064"/>
                </a:lnTo>
                <a:lnTo>
                  <a:pt x="7101175" y="517573"/>
                </a:lnTo>
                <a:cubicBezTo>
                  <a:pt x="7293198" y="418115"/>
                  <a:pt x="7524686" y="360040"/>
                  <a:pt x="7773865" y="360040"/>
                </a:cubicBezTo>
                <a:cubicBezTo>
                  <a:pt x="7898455" y="360040"/>
                  <a:pt x="8018622" y="374559"/>
                  <a:pt x="8131644" y="401510"/>
                </a:cubicBezTo>
                <a:lnTo>
                  <a:pt x="8199282" y="421941"/>
                </a:lnTo>
                <a:lnTo>
                  <a:pt x="8255432" y="398575"/>
                </a:lnTo>
                <a:cubicBezTo>
                  <a:pt x="8331953" y="373761"/>
                  <a:pt x="8416084" y="360040"/>
                  <a:pt x="8504395" y="360040"/>
                </a:cubicBezTo>
                <a:cubicBezTo>
                  <a:pt x="8681017" y="360040"/>
                  <a:pt x="8840918" y="414926"/>
                  <a:pt x="8956664" y="503664"/>
                </a:cubicBezTo>
                <a:lnTo>
                  <a:pt x="9034580" y="576064"/>
                </a:lnTo>
                <a:lnTo>
                  <a:pt x="9144000" y="576064"/>
                </a:lnTo>
                <a:lnTo>
                  <a:pt x="9144000" y="850404"/>
                </a:lnTo>
                <a:lnTo>
                  <a:pt x="9144000" y="2204864"/>
                </a:lnTo>
                <a:lnTo>
                  <a:pt x="7773865" y="2204864"/>
                </a:lnTo>
                <a:lnTo>
                  <a:pt x="6858840" y="2204864"/>
                </a:lnTo>
                <a:lnTo>
                  <a:pt x="5250013" y="2204864"/>
                </a:lnTo>
                <a:lnTo>
                  <a:pt x="4470250" y="2204864"/>
                </a:lnTo>
                <a:lnTo>
                  <a:pt x="3575619" y="2204864"/>
                </a:lnTo>
                <a:lnTo>
                  <a:pt x="1319912" y="2204864"/>
                </a:lnTo>
                <a:lnTo>
                  <a:pt x="1" y="2204864"/>
                </a:lnTo>
                <a:lnTo>
                  <a:pt x="1" y="1829571"/>
                </a:lnTo>
                <a:lnTo>
                  <a:pt x="0" y="1829571"/>
                </a:lnTo>
                <a:lnTo>
                  <a:pt x="0" y="402678"/>
                </a:lnTo>
                <a:lnTo>
                  <a:pt x="119122" y="353108"/>
                </a:lnTo>
                <a:cubicBezTo>
                  <a:pt x="248345" y="311204"/>
                  <a:pt x="390420" y="288032"/>
                  <a:pt x="539553" y="288032"/>
                </a:cubicBezTo>
                <a:cubicBezTo>
                  <a:pt x="688687" y="288032"/>
                  <a:pt x="830761" y="311204"/>
                  <a:pt x="959985" y="353107"/>
                </a:cubicBezTo>
                <a:lnTo>
                  <a:pt x="1072692" y="400009"/>
                </a:lnTo>
                <a:lnTo>
                  <a:pt x="1082454" y="397269"/>
                </a:lnTo>
                <a:cubicBezTo>
                  <a:pt x="1183920" y="373074"/>
                  <a:pt x="1291799" y="360040"/>
                  <a:pt x="1403649" y="360040"/>
                </a:cubicBezTo>
                <a:lnTo>
                  <a:pt x="1410326" y="360427"/>
                </a:lnTo>
                <a:lnTo>
                  <a:pt x="1417180" y="355652"/>
                </a:lnTo>
                <a:cubicBezTo>
                  <a:pt x="1697242" y="178453"/>
                  <a:pt x="2056290" y="72008"/>
                  <a:pt x="2447766" y="72008"/>
                </a:cubicBezTo>
                <a:cubicBezTo>
                  <a:pt x="2699429" y="72008"/>
                  <a:pt x="2937689" y="115998"/>
                  <a:pt x="3150181" y="194496"/>
                </a:cubicBezTo>
                <a:lnTo>
                  <a:pt x="3233800" y="229817"/>
                </a:lnTo>
                <a:lnTo>
                  <a:pt x="3301210" y="204921"/>
                </a:lnTo>
                <a:cubicBezTo>
                  <a:pt x="3461335" y="152997"/>
                  <a:pt x="3637384" y="124284"/>
                  <a:pt x="3822179" y="124284"/>
                </a:cubicBezTo>
                <a:cubicBezTo>
                  <a:pt x="3960776" y="124284"/>
                  <a:pt x="4094452" y="140435"/>
                  <a:pt x="4220180" y="170416"/>
                </a:cubicBezTo>
                <a:lnTo>
                  <a:pt x="4222106" y="170956"/>
                </a:lnTo>
                <a:lnTo>
                  <a:pt x="4333406" y="157933"/>
                </a:lnTo>
                <a:cubicBezTo>
                  <a:pt x="4378399" y="154430"/>
                  <a:pt x="4424051" y="152636"/>
                  <a:pt x="4470250" y="152636"/>
                </a:cubicBezTo>
                <a:lnTo>
                  <a:pt x="4488995" y="153361"/>
                </a:lnTo>
                <a:lnTo>
                  <a:pt x="4552365" y="123846"/>
                </a:lnTo>
                <a:cubicBezTo>
                  <a:pt x="4742008" y="44864"/>
                  <a:pt x="4959336" y="0"/>
                  <a:pt x="519033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754119" y="1526632"/>
            <a:ext cx="775084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</a:lstStyle>
          <a:p>
            <a:r>
              <a:rPr lang="zh-CN" altLang="en-US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当你融入</a:t>
            </a:r>
            <a:r>
              <a:rPr lang="zh-CN" altLang="en-US" sz="11500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大海</a:t>
            </a:r>
            <a:r>
              <a:rPr lang="zh-CN" altLang="en-US" dirty="0" smtClean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里</a:t>
            </a:r>
            <a:endParaRPr lang="zh-CN" altLang="en-US" dirty="0"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" name="泪滴形 4"/>
          <p:cNvSpPr/>
          <p:nvPr/>
        </p:nvSpPr>
        <p:spPr>
          <a:xfrm rot="8000537">
            <a:off x="4917331" y="256202"/>
            <a:ext cx="1238823" cy="1238823"/>
          </a:xfrm>
          <a:prstGeom prst="teardrop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6687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3"/>
            <a:ext cx="12192000" cy="594360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21954" y="1608507"/>
            <a:ext cx="105721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72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</a:lstStyle>
          <a:p>
            <a:r>
              <a:rPr lang="zh-CN" altLang="en-US" sz="66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大海依然是</a:t>
            </a:r>
            <a:r>
              <a:rPr lang="zh-CN" altLang="en-US" sz="9600" dirty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蔚蓝</a:t>
            </a:r>
            <a:r>
              <a:rPr lang="zh-CN" altLang="en-US" sz="6600" dirty="0"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色的大海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0" y="4077072"/>
            <a:ext cx="12192000" cy="2780928"/>
          </a:xfrm>
          <a:custGeom>
            <a:avLst/>
            <a:gdLst>
              <a:gd name="connsiteX0" fmla="*/ 5190330 w 9144000"/>
              <a:gd name="connsiteY0" fmla="*/ 0 h 2204864"/>
              <a:gd name="connsiteX1" fmla="*/ 6202365 w 9144000"/>
              <a:gd name="connsiteY1" fmla="*/ 354599 h 2204864"/>
              <a:gd name="connsiteX2" fmla="*/ 6215996 w 9144000"/>
              <a:gd name="connsiteY2" fmla="*/ 368230 h 2204864"/>
              <a:gd name="connsiteX3" fmla="*/ 6324162 w 9144000"/>
              <a:gd name="connsiteY3" fmla="*/ 380887 h 2204864"/>
              <a:gd name="connsiteX4" fmla="*/ 6802744 w 9144000"/>
              <a:gd name="connsiteY4" fmla="*/ 535284 h 2204864"/>
              <a:gd name="connsiteX5" fmla="*/ 6873875 w 9144000"/>
              <a:gd name="connsiteY5" fmla="*/ 576064 h 2204864"/>
              <a:gd name="connsiteX6" fmla="*/ 7008708 w 9144000"/>
              <a:gd name="connsiteY6" fmla="*/ 576064 h 2204864"/>
              <a:gd name="connsiteX7" fmla="*/ 7101175 w 9144000"/>
              <a:gd name="connsiteY7" fmla="*/ 517573 h 2204864"/>
              <a:gd name="connsiteX8" fmla="*/ 7773865 w 9144000"/>
              <a:gd name="connsiteY8" fmla="*/ 360040 h 2204864"/>
              <a:gd name="connsiteX9" fmla="*/ 8131644 w 9144000"/>
              <a:gd name="connsiteY9" fmla="*/ 401510 h 2204864"/>
              <a:gd name="connsiteX10" fmla="*/ 8199282 w 9144000"/>
              <a:gd name="connsiteY10" fmla="*/ 421941 h 2204864"/>
              <a:gd name="connsiteX11" fmla="*/ 8255432 w 9144000"/>
              <a:gd name="connsiteY11" fmla="*/ 398575 h 2204864"/>
              <a:gd name="connsiteX12" fmla="*/ 8504395 w 9144000"/>
              <a:gd name="connsiteY12" fmla="*/ 360040 h 2204864"/>
              <a:gd name="connsiteX13" fmla="*/ 8956664 w 9144000"/>
              <a:gd name="connsiteY13" fmla="*/ 503664 h 2204864"/>
              <a:gd name="connsiteX14" fmla="*/ 9034580 w 9144000"/>
              <a:gd name="connsiteY14" fmla="*/ 576064 h 2204864"/>
              <a:gd name="connsiteX15" fmla="*/ 9144000 w 9144000"/>
              <a:gd name="connsiteY15" fmla="*/ 576064 h 2204864"/>
              <a:gd name="connsiteX16" fmla="*/ 9144000 w 9144000"/>
              <a:gd name="connsiteY16" fmla="*/ 850404 h 2204864"/>
              <a:gd name="connsiteX17" fmla="*/ 9144000 w 9144000"/>
              <a:gd name="connsiteY17" fmla="*/ 2204864 h 2204864"/>
              <a:gd name="connsiteX18" fmla="*/ 7773865 w 9144000"/>
              <a:gd name="connsiteY18" fmla="*/ 2204864 h 2204864"/>
              <a:gd name="connsiteX19" fmla="*/ 6858840 w 9144000"/>
              <a:gd name="connsiteY19" fmla="*/ 2204864 h 2204864"/>
              <a:gd name="connsiteX20" fmla="*/ 5250013 w 9144000"/>
              <a:gd name="connsiteY20" fmla="*/ 2204864 h 2204864"/>
              <a:gd name="connsiteX21" fmla="*/ 4470250 w 9144000"/>
              <a:gd name="connsiteY21" fmla="*/ 2204864 h 2204864"/>
              <a:gd name="connsiteX22" fmla="*/ 3575619 w 9144000"/>
              <a:gd name="connsiteY22" fmla="*/ 2204864 h 2204864"/>
              <a:gd name="connsiteX23" fmla="*/ 1319912 w 9144000"/>
              <a:gd name="connsiteY23" fmla="*/ 2204864 h 2204864"/>
              <a:gd name="connsiteX24" fmla="*/ 1 w 9144000"/>
              <a:gd name="connsiteY24" fmla="*/ 2204864 h 2204864"/>
              <a:gd name="connsiteX25" fmla="*/ 1 w 9144000"/>
              <a:gd name="connsiteY25" fmla="*/ 1829571 h 2204864"/>
              <a:gd name="connsiteX26" fmla="*/ 0 w 9144000"/>
              <a:gd name="connsiteY26" fmla="*/ 1829571 h 2204864"/>
              <a:gd name="connsiteX27" fmla="*/ 0 w 9144000"/>
              <a:gd name="connsiteY27" fmla="*/ 402678 h 2204864"/>
              <a:gd name="connsiteX28" fmla="*/ 119122 w 9144000"/>
              <a:gd name="connsiteY28" fmla="*/ 353108 h 2204864"/>
              <a:gd name="connsiteX29" fmla="*/ 539553 w 9144000"/>
              <a:gd name="connsiteY29" fmla="*/ 288032 h 2204864"/>
              <a:gd name="connsiteX30" fmla="*/ 959985 w 9144000"/>
              <a:gd name="connsiteY30" fmla="*/ 353107 h 2204864"/>
              <a:gd name="connsiteX31" fmla="*/ 1072692 w 9144000"/>
              <a:gd name="connsiteY31" fmla="*/ 400009 h 2204864"/>
              <a:gd name="connsiteX32" fmla="*/ 1082454 w 9144000"/>
              <a:gd name="connsiteY32" fmla="*/ 397269 h 2204864"/>
              <a:gd name="connsiteX33" fmla="*/ 1403649 w 9144000"/>
              <a:gd name="connsiteY33" fmla="*/ 360040 h 2204864"/>
              <a:gd name="connsiteX34" fmla="*/ 1410326 w 9144000"/>
              <a:gd name="connsiteY34" fmla="*/ 360427 h 2204864"/>
              <a:gd name="connsiteX35" fmla="*/ 1417180 w 9144000"/>
              <a:gd name="connsiteY35" fmla="*/ 355652 h 2204864"/>
              <a:gd name="connsiteX36" fmla="*/ 2447766 w 9144000"/>
              <a:gd name="connsiteY36" fmla="*/ 72008 h 2204864"/>
              <a:gd name="connsiteX37" fmla="*/ 3150181 w 9144000"/>
              <a:gd name="connsiteY37" fmla="*/ 194496 h 2204864"/>
              <a:gd name="connsiteX38" fmla="*/ 3233800 w 9144000"/>
              <a:gd name="connsiteY38" fmla="*/ 229817 h 2204864"/>
              <a:gd name="connsiteX39" fmla="*/ 3301210 w 9144000"/>
              <a:gd name="connsiteY39" fmla="*/ 204921 h 2204864"/>
              <a:gd name="connsiteX40" fmla="*/ 3822179 w 9144000"/>
              <a:gd name="connsiteY40" fmla="*/ 124284 h 2204864"/>
              <a:gd name="connsiteX41" fmla="*/ 4220180 w 9144000"/>
              <a:gd name="connsiteY41" fmla="*/ 170416 h 2204864"/>
              <a:gd name="connsiteX42" fmla="*/ 4222106 w 9144000"/>
              <a:gd name="connsiteY42" fmla="*/ 170956 h 2204864"/>
              <a:gd name="connsiteX43" fmla="*/ 4333406 w 9144000"/>
              <a:gd name="connsiteY43" fmla="*/ 157933 h 2204864"/>
              <a:gd name="connsiteX44" fmla="*/ 4470250 w 9144000"/>
              <a:gd name="connsiteY44" fmla="*/ 152636 h 2204864"/>
              <a:gd name="connsiteX45" fmla="*/ 4488995 w 9144000"/>
              <a:gd name="connsiteY45" fmla="*/ 153361 h 2204864"/>
              <a:gd name="connsiteX46" fmla="*/ 4552365 w 9144000"/>
              <a:gd name="connsiteY46" fmla="*/ 123846 h 2204864"/>
              <a:gd name="connsiteX47" fmla="*/ 5190330 w 9144000"/>
              <a:gd name="connsiteY47" fmla="*/ 0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144000" h="2204864">
                <a:moveTo>
                  <a:pt x="5190330" y="0"/>
                </a:moveTo>
                <a:cubicBezTo>
                  <a:pt x="5594571" y="0"/>
                  <a:pt x="5956955" y="137396"/>
                  <a:pt x="6202365" y="354599"/>
                </a:cubicBezTo>
                <a:lnTo>
                  <a:pt x="6215996" y="368230"/>
                </a:lnTo>
                <a:lnTo>
                  <a:pt x="6324162" y="380887"/>
                </a:lnTo>
                <a:cubicBezTo>
                  <a:pt x="6498417" y="408224"/>
                  <a:pt x="6660336" y="461524"/>
                  <a:pt x="6802744" y="535284"/>
                </a:cubicBezTo>
                <a:lnTo>
                  <a:pt x="6873875" y="576064"/>
                </a:lnTo>
                <a:lnTo>
                  <a:pt x="7008708" y="576064"/>
                </a:lnTo>
                <a:lnTo>
                  <a:pt x="7101175" y="517573"/>
                </a:lnTo>
                <a:cubicBezTo>
                  <a:pt x="7293198" y="418115"/>
                  <a:pt x="7524686" y="360040"/>
                  <a:pt x="7773865" y="360040"/>
                </a:cubicBezTo>
                <a:cubicBezTo>
                  <a:pt x="7898455" y="360040"/>
                  <a:pt x="8018622" y="374559"/>
                  <a:pt x="8131644" y="401510"/>
                </a:cubicBezTo>
                <a:lnTo>
                  <a:pt x="8199282" y="421941"/>
                </a:lnTo>
                <a:lnTo>
                  <a:pt x="8255432" y="398575"/>
                </a:lnTo>
                <a:cubicBezTo>
                  <a:pt x="8331953" y="373761"/>
                  <a:pt x="8416084" y="360040"/>
                  <a:pt x="8504395" y="360040"/>
                </a:cubicBezTo>
                <a:cubicBezTo>
                  <a:pt x="8681017" y="360040"/>
                  <a:pt x="8840918" y="414926"/>
                  <a:pt x="8956664" y="503664"/>
                </a:cubicBezTo>
                <a:lnTo>
                  <a:pt x="9034580" y="576064"/>
                </a:lnTo>
                <a:lnTo>
                  <a:pt x="9144000" y="576064"/>
                </a:lnTo>
                <a:lnTo>
                  <a:pt x="9144000" y="850404"/>
                </a:lnTo>
                <a:lnTo>
                  <a:pt x="9144000" y="2204864"/>
                </a:lnTo>
                <a:lnTo>
                  <a:pt x="7773865" y="2204864"/>
                </a:lnTo>
                <a:lnTo>
                  <a:pt x="6858840" y="2204864"/>
                </a:lnTo>
                <a:lnTo>
                  <a:pt x="5250013" y="2204864"/>
                </a:lnTo>
                <a:lnTo>
                  <a:pt x="4470250" y="2204864"/>
                </a:lnTo>
                <a:lnTo>
                  <a:pt x="3575619" y="2204864"/>
                </a:lnTo>
                <a:lnTo>
                  <a:pt x="1319912" y="2204864"/>
                </a:lnTo>
                <a:lnTo>
                  <a:pt x="1" y="2204864"/>
                </a:lnTo>
                <a:lnTo>
                  <a:pt x="1" y="1829571"/>
                </a:lnTo>
                <a:lnTo>
                  <a:pt x="0" y="1829571"/>
                </a:lnTo>
                <a:lnTo>
                  <a:pt x="0" y="402678"/>
                </a:lnTo>
                <a:lnTo>
                  <a:pt x="119122" y="353108"/>
                </a:lnTo>
                <a:cubicBezTo>
                  <a:pt x="248345" y="311204"/>
                  <a:pt x="390420" y="288032"/>
                  <a:pt x="539553" y="288032"/>
                </a:cubicBezTo>
                <a:cubicBezTo>
                  <a:pt x="688687" y="288032"/>
                  <a:pt x="830761" y="311204"/>
                  <a:pt x="959985" y="353107"/>
                </a:cubicBezTo>
                <a:lnTo>
                  <a:pt x="1072692" y="400009"/>
                </a:lnTo>
                <a:lnTo>
                  <a:pt x="1082454" y="397269"/>
                </a:lnTo>
                <a:cubicBezTo>
                  <a:pt x="1183920" y="373074"/>
                  <a:pt x="1291799" y="360040"/>
                  <a:pt x="1403649" y="360040"/>
                </a:cubicBezTo>
                <a:lnTo>
                  <a:pt x="1410326" y="360427"/>
                </a:lnTo>
                <a:lnTo>
                  <a:pt x="1417180" y="355652"/>
                </a:lnTo>
                <a:cubicBezTo>
                  <a:pt x="1697242" y="178453"/>
                  <a:pt x="2056290" y="72008"/>
                  <a:pt x="2447766" y="72008"/>
                </a:cubicBezTo>
                <a:cubicBezTo>
                  <a:pt x="2699429" y="72008"/>
                  <a:pt x="2937689" y="115998"/>
                  <a:pt x="3150181" y="194496"/>
                </a:cubicBezTo>
                <a:lnTo>
                  <a:pt x="3233800" y="229817"/>
                </a:lnTo>
                <a:lnTo>
                  <a:pt x="3301210" y="204921"/>
                </a:lnTo>
                <a:cubicBezTo>
                  <a:pt x="3461335" y="152997"/>
                  <a:pt x="3637384" y="124284"/>
                  <a:pt x="3822179" y="124284"/>
                </a:cubicBezTo>
                <a:cubicBezTo>
                  <a:pt x="3960776" y="124284"/>
                  <a:pt x="4094452" y="140435"/>
                  <a:pt x="4220180" y="170416"/>
                </a:cubicBezTo>
                <a:lnTo>
                  <a:pt x="4222106" y="170956"/>
                </a:lnTo>
                <a:lnTo>
                  <a:pt x="4333406" y="157933"/>
                </a:lnTo>
                <a:cubicBezTo>
                  <a:pt x="4378399" y="154430"/>
                  <a:pt x="4424051" y="152636"/>
                  <a:pt x="4470250" y="152636"/>
                </a:cubicBezTo>
                <a:lnTo>
                  <a:pt x="4488995" y="153361"/>
                </a:lnTo>
                <a:lnTo>
                  <a:pt x="4552365" y="123846"/>
                </a:lnTo>
                <a:cubicBezTo>
                  <a:pt x="4742008" y="44864"/>
                  <a:pt x="4959336" y="0"/>
                  <a:pt x="519033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6851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558636"/>
            <a:ext cx="12192000" cy="3221182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25765" y="1841247"/>
            <a:ext cx="808426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人家压根儿就没</a:t>
            </a:r>
            <a:endParaRPr lang="en-US" altLang="zh-CN" sz="8800" dirty="0" smtClean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pPr algn="ctr"/>
            <a:r>
              <a:rPr lang="zh-CN" altLang="en-US" sz="88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感觉到你的存在</a:t>
            </a:r>
            <a:endParaRPr lang="en-US" altLang="zh-CN" sz="8800" dirty="0" smtClean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163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202617"/>
            <a:ext cx="12192000" cy="1475510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60680" y="1825654"/>
            <a:ext cx="6955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无论你多富有</a:t>
            </a:r>
            <a:endParaRPr lang="en-US" altLang="zh-CN" sz="8800" dirty="0" smtClean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85143" y="2968638"/>
            <a:ext cx="695575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8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无论你多厉害</a:t>
            </a:r>
            <a:endParaRPr lang="en-US" altLang="zh-CN" sz="88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09151" y="4178515"/>
            <a:ext cx="71096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800" dirty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一定</a:t>
            </a:r>
            <a:r>
              <a:rPr lang="zh-CN" altLang="en-US" sz="10800" dirty="0" smtClean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要</a:t>
            </a:r>
            <a:r>
              <a:rPr lang="zh-CN" altLang="en-US" sz="10800" dirty="0">
                <a:solidFill>
                  <a:srgbClr val="70523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谦卑</a:t>
            </a:r>
            <a:endParaRPr lang="en-US" altLang="zh-CN" sz="10800" dirty="0">
              <a:solidFill>
                <a:srgbClr val="70523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23967" y="776854"/>
            <a:ext cx="223651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所以</a:t>
            </a:r>
            <a:endParaRPr lang="en-US" altLang="zh-CN" sz="80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299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1529" y="2091125"/>
            <a:ext cx="657103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600" dirty="0">
                <a:solidFill>
                  <a:srgbClr val="FFFFF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请记住</a:t>
            </a:r>
            <a:endParaRPr lang="en-US" altLang="zh-CN" sz="16600" dirty="0" smtClean="0">
              <a:solidFill>
                <a:srgbClr val="FFFFF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105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7928" y="1550324"/>
            <a:ext cx="4822825" cy="3898900"/>
            <a:chOff x="387928" y="1550324"/>
            <a:chExt cx="4822825" cy="3898900"/>
          </a:xfrm>
          <a:solidFill>
            <a:srgbClr val="E2D2B1"/>
          </a:solidFill>
        </p:grpSpPr>
        <p:sp>
          <p:nvSpPr>
            <p:cNvPr id="4" name="Freeform 5" descr="90%"/>
            <p:cNvSpPr>
              <a:spLocks/>
            </p:cNvSpPr>
            <p:nvPr/>
          </p:nvSpPr>
          <p:spPr bwMode="auto">
            <a:xfrm>
              <a:off x="3980440" y="4936462"/>
              <a:ext cx="79375" cy="52387"/>
            </a:xfrm>
            <a:custGeom>
              <a:avLst/>
              <a:gdLst>
                <a:gd name="T0" fmla="*/ 2147483647 w 50"/>
                <a:gd name="T1" fmla="*/ 2147483647 h 33"/>
                <a:gd name="T2" fmla="*/ 2147483647 w 50"/>
                <a:gd name="T3" fmla="*/ 2147483647 h 33"/>
                <a:gd name="T4" fmla="*/ 2147483647 w 50"/>
                <a:gd name="T5" fmla="*/ 0 h 33"/>
                <a:gd name="T6" fmla="*/ 2147483647 w 50"/>
                <a:gd name="T7" fmla="*/ 2147483647 h 33"/>
                <a:gd name="T8" fmla="*/ 2147483647 w 50"/>
                <a:gd name="T9" fmla="*/ 2147483647 h 33"/>
                <a:gd name="T10" fmla="*/ 2147483647 w 50"/>
                <a:gd name="T11" fmla="*/ 2147483647 h 33"/>
                <a:gd name="T12" fmla="*/ 0 w 50"/>
                <a:gd name="T13" fmla="*/ 2147483647 h 33"/>
                <a:gd name="T14" fmla="*/ 2147483647 w 5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33"/>
                <a:gd name="T26" fmla="*/ 50 w 50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33">
                  <a:moveTo>
                    <a:pt x="2" y="9"/>
                  </a:moveTo>
                  <a:lnTo>
                    <a:pt x="21" y="13"/>
                  </a:lnTo>
                  <a:lnTo>
                    <a:pt x="38" y="0"/>
                  </a:lnTo>
                  <a:lnTo>
                    <a:pt x="49" y="22"/>
                  </a:lnTo>
                  <a:lnTo>
                    <a:pt x="28" y="32"/>
                  </a:lnTo>
                  <a:lnTo>
                    <a:pt x="2" y="32"/>
                  </a:lnTo>
                  <a:lnTo>
                    <a:pt x="0" y="13"/>
                  </a:lnTo>
                  <a:lnTo>
                    <a:pt x="2" y="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6" descr="90%"/>
            <p:cNvSpPr>
              <a:spLocks/>
            </p:cNvSpPr>
            <p:nvPr/>
          </p:nvSpPr>
          <p:spPr bwMode="auto">
            <a:xfrm>
              <a:off x="3980440" y="4936462"/>
              <a:ext cx="79375" cy="52387"/>
            </a:xfrm>
            <a:custGeom>
              <a:avLst/>
              <a:gdLst>
                <a:gd name="T0" fmla="*/ 2147483647 w 50"/>
                <a:gd name="T1" fmla="*/ 2147483647 h 33"/>
                <a:gd name="T2" fmla="*/ 2147483647 w 50"/>
                <a:gd name="T3" fmla="*/ 2147483647 h 33"/>
                <a:gd name="T4" fmla="*/ 2147483647 w 50"/>
                <a:gd name="T5" fmla="*/ 0 h 33"/>
                <a:gd name="T6" fmla="*/ 2147483647 w 50"/>
                <a:gd name="T7" fmla="*/ 2147483647 h 33"/>
                <a:gd name="T8" fmla="*/ 2147483647 w 50"/>
                <a:gd name="T9" fmla="*/ 2147483647 h 33"/>
                <a:gd name="T10" fmla="*/ 2147483647 w 50"/>
                <a:gd name="T11" fmla="*/ 2147483647 h 33"/>
                <a:gd name="T12" fmla="*/ 0 w 50"/>
                <a:gd name="T13" fmla="*/ 2147483647 h 33"/>
                <a:gd name="T14" fmla="*/ 2147483647 w 5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33"/>
                <a:gd name="T26" fmla="*/ 50 w 50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33">
                  <a:moveTo>
                    <a:pt x="2" y="9"/>
                  </a:moveTo>
                  <a:lnTo>
                    <a:pt x="21" y="13"/>
                  </a:lnTo>
                  <a:lnTo>
                    <a:pt x="38" y="0"/>
                  </a:lnTo>
                  <a:lnTo>
                    <a:pt x="49" y="22"/>
                  </a:lnTo>
                  <a:lnTo>
                    <a:pt x="28" y="32"/>
                  </a:lnTo>
                  <a:lnTo>
                    <a:pt x="2" y="32"/>
                  </a:lnTo>
                  <a:lnTo>
                    <a:pt x="0" y="13"/>
                  </a:lnTo>
                  <a:lnTo>
                    <a:pt x="2" y="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7" descr="90%"/>
            <p:cNvSpPr>
              <a:spLocks/>
            </p:cNvSpPr>
            <p:nvPr/>
          </p:nvSpPr>
          <p:spPr bwMode="auto">
            <a:xfrm>
              <a:off x="3466090" y="5234912"/>
              <a:ext cx="242888" cy="214312"/>
            </a:xfrm>
            <a:custGeom>
              <a:avLst/>
              <a:gdLst>
                <a:gd name="T0" fmla="*/ 2147483647 w 153"/>
                <a:gd name="T1" fmla="*/ 2147483647 h 135"/>
                <a:gd name="T2" fmla="*/ 2147483647 w 153"/>
                <a:gd name="T3" fmla="*/ 2147483647 h 135"/>
                <a:gd name="T4" fmla="*/ 2147483647 w 153"/>
                <a:gd name="T5" fmla="*/ 2147483647 h 135"/>
                <a:gd name="T6" fmla="*/ 2147483647 w 153"/>
                <a:gd name="T7" fmla="*/ 2147483647 h 135"/>
                <a:gd name="T8" fmla="*/ 2147483647 w 153"/>
                <a:gd name="T9" fmla="*/ 2147483647 h 135"/>
                <a:gd name="T10" fmla="*/ 0 w 153"/>
                <a:gd name="T11" fmla="*/ 2147483647 h 135"/>
                <a:gd name="T12" fmla="*/ 2147483647 w 153"/>
                <a:gd name="T13" fmla="*/ 2147483647 h 135"/>
                <a:gd name="T14" fmla="*/ 2147483647 w 153"/>
                <a:gd name="T15" fmla="*/ 2147483647 h 135"/>
                <a:gd name="T16" fmla="*/ 2147483647 w 153"/>
                <a:gd name="T17" fmla="*/ 2147483647 h 135"/>
                <a:gd name="T18" fmla="*/ 2147483647 w 153"/>
                <a:gd name="T19" fmla="*/ 2147483647 h 135"/>
                <a:gd name="T20" fmla="*/ 2147483647 w 153"/>
                <a:gd name="T21" fmla="*/ 2147483647 h 135"/>
                <a:gd name="T22" fmla="*/ 2147483647 w 153"/>
                <a:gd name="T23" fmla="*/ 0 h 135"/>
                <a:gd name="T24" fmla="*/ 2147483647 w 153"/>
                <a:gd name="T25" fmla="*/ 2147483647 h 135"/>
                <a:gd name="T26" fmla="*/ 2147483647 w 153"/>
                <a:gd name="T27" fmla="*/ 2147483647 h 1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"/>
                <a:gd name="T43" fmla="*/ 0 h 135"/>
                <a:gd name="T44" fmla="*/ 153 w 153"/>
                <a:gd name="T45" fmla="*/ 135 h 13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" h="135">
                  <a:moveTo>
                    <a:pt x="152" y="21"/>
                  </a:moveTo>
                  <a:lnTo>
                    <a:pt x="124" y="69"/>
                  </a:lnTo>
                  <a:lnTo>
                    <a:pt x="124" y="90"/>
                  </a:lnTo>
                  <a:lnTo>
                    <a:pt x="70" y="134"/>
                  </a:lnTo>
                  <a:lnTo>
                    <a:pt x="11" y="115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35" y="27"/>
                  </a:lnTo>
                  <a:lnTo>
                    <a:pt x="44" y="18"/>
                  </a:lnTo>
                  <a:lnTo>
                    <a:pt x="95" y="9"/>
                  </a:lnTo>
                  <a:lnTo>
                    <a:pt x="117" y="9"/>
                  </a:lnTo>
                  <a:lnTo>
                    <a:pt x="129" y="0"/>
                  </a:lnTo>
                  <a:lnTo>
                    <a:pt x="144" y="2"/>
                  </a:lnTo>
                  <a:lnTo>
                    <a:pt x="152" y="2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66090" y="5234912"/>
              <a:ext cx="242888" cy="214312"/>
            </a:xfrm>
            <a:custGeom>
              <a:avLst/>
              <a:gdLst>
                <a:gd name="T0" fmla="*/ 2147483647 w 153"/>
                <a:gd name="T1" fmla="*/ 2147483647 h 135"/>
                <a:gd name="T2" fmla="*/ 2147483647 w 153"/>
                <a:gd name="T3" fmla="*/ 2147483647 h 135"/>
                <a:gd name="T4" fmla="*/ 2147483647 w 153"/>
                <a:gd name="T5" fmla="*/ 2147483647 h 135"/>
                <a:gd name="T6" fmla="*/ 2147483647 w 153"/>
                <a:gd name="T7" fmla="*/ 2147483647 h 135"/>
                <a:gd name="T8" fmla="*/ 2147483647 w 153"/>
                <a:gd name="T9" fmla="*/ 2147483647 h 135"/>
                <a:gd name="T10" fmla="*/ 0 w 153"/>
                <a:gd name="T11" fmla="*/ 2147483647 h 135"/>
                <a:gd name="T12" fmla="*/ 2147483647 w 153"/>
                <a:gd name="T13" fmla="*/ 2147483647 h 135"/>
                <a:gd name="T14" fmla="*/ 2147483647 w 153"/>
                <a:gd name="T15" fmla="*/ 2147483647 h 135"/>
                <a:gd name="T16" fmla="*/ 2147483647 w 153"/>
                <a:gd name="T17" fmla="*/ 2147483647 h 135"/>
                <a:gd name="T18" fmla="*/ 2147483647 w 153"/>
                <a:gd name="T19" fmla="*/ 2147483647 h 135"/>
                <a:gd name="T20" fmla="*/ 2147483647 w 153"/>
                <a:gd name="T21" fmla="*/ 2147483647 h 135"/>
                <a:gd name="T22" fmla="*/ 2147483647 w 153"/>
                <a:gd name="T23" fmla="*/ 0 h 135"/>
                <a:gd name="T24" fmla="*/ 2147483647 w 153"/>
                <a:gd name="T25" fmla="*/ 2147483647 h 135"/>
                <a:gd name="T26" fmla="*/ 2147483647 w 153"/>
                <a:gd name="T27" fmla="*/ 2147483647 h 1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"/>
                <a:gd name="T43" fmla="*/ 0 h 135"/>
                <a:gd name="T44" fmla="*/ 153 w 153"/>
                <a:gd name="T45" fmla="*/ 135 h 13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" h="135">
                  <a:moveTo>
                    <a:pt x="152" y="21"/>
                  </a:moveTo>
                  <a:lnTo>
                    <a:pt x="124" y="69"/>
                  </a:lnTo>
                  <a:lnTo>
                    <a:pt x="124" y="90"/>
                  </a:lnTo>
                  <a:lnTo>
                    <a:pt x="70" y="134"/>
                  </a:lnTo>
                  <a:lnTo>
                    <a:pt x="11" y="115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35" y="27"/>
                  </a:lnTo>
                  <a:lnTo>
                    <a:pt x="44" y="18"/>
                  </a:lnTo>
                  <a:lnTo>
                    <a:pt x="95" y="9"/>
                  </a:lnTo>
                  <a:lnTo>
                    <a:pt x="117" y="9"/>
                  </a:lnTo>
                  <a:lnTo>
                    <a:pt x="129" y="0"/>
                  </a:lnTo>
                  <a:lnTo>
                    <a:pt x="144" y="2"/>
                  </a:lnTo>
                  <a:lnTo>
                    <a:pt x="152" y="2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9" descr="90%"/>
            <p:cNvSpPr>
              <a:spLocks/>
            </p:cNvSpPr>
            <p:nvPr/>
          </p:nvSpPr>
          <p:spPr bwMode="auto">
            <a:xfrm>
              <a:off x="3561340" y="4626899"/>
              <a:ext cx="736600" cy="595313"/>
            </a:xfrm>
            <a:custGeom>
              <a:avLst/>
              <a:gdLst>
                <a:gd name="T0" fmla="*/ 2147483647 w 464"/>
                <a:gd name="T1" fmla="*/ 2147483647 h 375"/>
                <a:gd name="T2" fmla="*/ 2147483647 w 464"/>
                <a:gd name="T3" fmla="*/ 2147483647 h 375"/>
                <a:gd name="T4" fmla="*/ 2147483647 w 464"/>
                <a:gd name="T5" fmla="*/ 2147483647 h 375"/>
                <a:gd name="T6" fmla="*/ 2147483647 w 464"/>
                <a:gd name="T7" fmla="*/ 2147483647 h 375"/>
                <a:gd name="T8" fmla="*/ 2147483647 w 464"/>
                <a:gd name="T9" fmla="*/ 2147483647 h 375"/>
                <a:gd name="T10" fmla="*/ 2147483647 w 464"/>
                <a:gd name="T11" fmla="*/ 0 h 375"/>
                <a:gd name="T12" fmla="*/ 2147483647 w 464"/>
                <a:gd name="T13" fmla="*/ 2147483647 h 375"/>
                <a:gd name="T14" fmla="*/ 2147483647 w 464"/>
                <a:gd name="T15" fmla="*/ 2147483647 h 375"/>
                <a:gd name="T16" fmla="*/ 2147483647 w 464"/>
                <a:gd name="T17" fmla="*/ 2147483647 h 375"/>
                <a:gd name="T18" fmla="*/ 2147483647 w 464"/>
                <a:gd name="T19" fmla="*/ 2147483647 h 375"/>
                <a:gd name="T20" fmla="*/ 2147483647 w 464"/>
                <a:gd name="T21" fmla="*/ 2147483647 h 375"/>
                <a:gd name="T22" fmla="*/ 2147483647 w 464"/>
                <a:gd name="T23" fmla="*/ 2147483647 h 375"/>
                <a:gd name="T24" fmla="*/ 2147483647 w 464"/>
                <a:gd name="T25" fmla="*/ 2147483647 h 375"/>
                <a:gd name="T26" fmla="*/ 2147483647 w 464"/>
                <a:gd name="T27" fmla="*/ 2147483647 h 375"/>
                <a:gd name="T28" fmla="*/ 2147483647 w 464"/>
                <a:gd name="T29" fmla="*/ 2147483647 h 375"/>
                <a:gd name="T30" fmla="*/ 2147483647 w 464"/>
                <a:gd name="T31" fmla="*/ 2147483647 h 375"/>
                <a:gd name="T32" fmla="*/ 2147483647 w 464"/>
                <a:gd name="T33" fmla="*/ 2147483647 h 375"/>
                <a:gd name="T34" fmla="*/ 2147483647 w 464"/>
                <a:gd name="T35" fmla="*/ 2147483647 h 375"/>
                <a:gd name="T36" fmla="*/ 2147483647 w 464"/>
                <a:gd name="T37" fmla="*/ 2147483647 h 375"/>
                <a:gd name="T38" fmla="*/ 2147483647 w 464"/>
                <a:gd name="T39" fmla="*/ 2147483647 h 375"/>
                <a:gd name="T40" fmla="*/ 2147483647 w 464"/>
                <a:gd name="T41" fmla="*/ 2147483647 h 375"/>
                <a:gd name="T42" fmla="*/ 2147483647 w 464"/>
                <a:gd name="T43" fmla="*/ 2147483647 h 375"/>
                <a:gd name="T44" fmla="*/ 2147483647 w 464"/>
                <a:gd name="T45" fmla="*/ 2147483647 h 375"/>
                <a:gd name="T46" fmla="*/ 2147483647 w 464"/>
                <a:gd name="T47" fmla="*/ 2147483647 h 375"/>
                <a:gd name="T48" fmla="*/ 2147483647 w 464"/>
                <a:gd name="T49" fmla="*/ 2147483647 h 375"/>
                <a:gd name="T50" fmla="*/ 2147483647 w 464"/>
                <a:gd name="T51" fmla="*/ 2147483647 h 375"/>
                <a:gd name="T52" fmla="*/ 2147483647 w 464"/>
                <a:gd name="T53" fmla="*/ 2147483647 h 375"/>
                <a:gd name="T54" fmla="*/ 2147483647 w 464"/>
                <a:gd name="T55" fmla="*/ 2147483647 h 375"/>
                <a:gd name="T56" fmla="*/ 2147483647 w 464"/>
                <a:gd name="T57" fmla="*/ 2147483647 h 375"/>
                <a:gd name="T58" fmla="*/ 2147483647 w 464"/>
                <a:gd name="T59" fmla="*/ 2147483647 h 375"/>
                <a:gd name="T60" fmla="*/ 2147483647 w 464"/>
                <a:gd name="T61" fmla="*/ 2147483647 h 375"/>
                <a:gd name="T62" fmla="*/ 2147483647 w 464"/>
                <a:gd name="T63" fmla="*/ 2147483647 h 375"/>
                <a:gd name="T64" fmla="*/ 2147483647 w 464"/>
                <a:gd name="T65" fmla="*/ 2147483647 h 375"/>
                <a:gd name="T66" fmla="*/ 2147483647 w 464"/>
                <a:gd name="T67" fmla="*/ 2147483647 h 375"/>
                <a:gd name="T68" fmla="*/ 2147483647 w 464"/>
                <a:gd name="T69" fmla="*/ 2147483647 h 375"/>
                <a:gd name="T70" fmla="*/ 2147483647 w 464"/>
                <a:gd name="T71" fmla="*/ 2147483647 h 3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4"/>
                <a:gd name="T109" fmla="*/ 0 h 375"/>
                <a:gd name="T110" fmla="*/ 464 w 464"/>
                <a:gd name="T111" fmla="*/ 375 h 37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4" h="375">
                  <a:moveTo>
                    <a:pt x="122" y="62"/>
                  </a:moveTo>
                  <a:lnTo>
                    <a:pt x="133" y="56"/>
                  </a:lnTo>
                  <a:lnTo>
                    <a:pt x="133" y="38"/>
                  </a:lnTo>
                  <a:lnTo>
                    <a:pt x="139" y="31"/>
                  </a:lnTo>
                  <a:lnTo>
                    <a:pt x="155" y="31"/>
                  </a:lnTo>
                  <a:lnTo>
                    <a:pt x="182" y="44"/>
                  </a:lnTo>
                  <a:lnTo>
                    <a:pt x="188" y="34"/>
                  </a:lnTo>
                  <a:lnTo>
                    <a:pt x="182" y="25"/>
                  </a:lnTo>
                  <a:lnTo>
                    <a:pt x="182" y="18"/>
                  </a:lnTo>
                  <a:lnTo>
                    <a:pt x="201" y="3"/>
                  </a:lnTo>
                  <a:lnTo>
                    <a:pt x="231" y="13"/>
                  </a:lnTo>
                  <a:lnTo>
                    <a:pt x="247" y="0"/>
                  </a:lnTo>
                  <a:lnTo>
                    <a:pt x="259" y="13"/>
                  </a:lnTo>
                  <a:lnTo>
                    <a:pt x="290" y="7"/>
                  </a:lnTo>
                  <a:lnTo>
                    <a:pt x="296" y="16"/>
                  </a:lnTo>
                  <a:lnTo>
                    <a:pt x="286" y="28"/>
                  </a:lnTo>
                  <a:lnTo>
                    <a:pt x="268" y="50"/>
                  </a:lnTo>
                  <a:lnTo>
                    <a:pt x="268" y="56"/>
                  </a:lnTo>
                  <a:lnTo>
                    <a:pt x="279" y="62"/>
                  </a:lnTo>
                  <a:lnTo>
                    <a:pt x="341" y="38"/>
                  </a:lnTo>
                  <a:lnTo>
                    <a:pt x="365" y="50"/>
                  </a:lnTo>
                  <a:lnTo>
                    <a:pt x="370" y="44"/>
                  </a:lnTo>
                  <a:lnTo>
                    <a:pt x="365" y="31"/>
                  </a:lnTo>
                  <a:lnTo>
                    <a:pt x="366" y="22"/>
                  </a:lnTo>
                  <a:lnTo>
                    <a:pt x="405" y="31"/>
                  </a:lnTo>
                  <a:lnTo>
                    <a:pt x="414" y="38"/>
                  </a:lnTo>
                  <a:lnTo>
                    <a:pt x="426" y="34"/>
                  </a:lnTo>
                  <a:lnTo>
                    <a:pt x="442" y="56"/>
                  </a:lnTo>
                  <a:lnTo>
                    <a:pt x="463" y="98"/>
                  </a:lnTo>
                  <a:lnTo>
                    <a:pt x="448" y="103"/>
                  </a:lnTo>
                  <a:lnTo>
                    <a:pt x="439" y="125"/>
                  </a:lnTo>
                  <a:lnTo>
                    <a:pt x="428" y="129"/>
                  </a:lnTo>
                  <a:lnTo>
                    <a:pt x="419" y="144"/>
                  </a:lnTo>
                  <a:lnTo>
                    <a:pt x="387" y="160"/>
                  </a:lnTo>
                  <a:lnTo>
                    <a:pt x="373" y="154"/>
                  </a:lnTo>
                  <a:lnTo>
                    <a:pt x="366" y="166"/>
                  </a:lnTo>
                  <a:lnTo>
                    <a:pt x="366" y="172"/>
                  </a:lnTo>
                  <a:lnTo>
                    <a:pt x="357" y="172"/>
                  </a:lnTo>
                  <a:lnTo>
                    <a:pt x="341" y="172"/>
                  </a:lnTo>
                  <a:lnTo>
                    <a:pt x="324" y="182"/>
                  </a:lnTo>
                  <a:lnTo>
                    <a:pt x="316" y="175"/>
                  </a:lnTo>
                  <a:lnTo>
                    <a:pt x="299" y="185"/>
                  </a:lnTo>
                  <a:lnTo>
                    <a:pt x="267" y="198"/>
                  </a:lnTo>
                  <a:lnTo>
                    <a:pt x="237" y="175"/>
                  </a:lnTo>
                  <a:lnTo>
                    <a:pt x="237" y="195"/>
                  </a:lnTo>
                  <a:lnTo>
                    <a:pt x="247" y="219"/>
                  </a:lnTo>
                  <a:lnTo>
                    <a:pt x="219" y="229"/>
                  </a:lnTo>
                  <a:lnTo>
                    <a:pt x="207" y="248"/>
                  </a:lnTo>
                  <a:lnTo>
                    <a:pt x="177" y="254"/>
                  </a:lnTo>
                  <a:lnTo>
                    <a:pt x="165" y="261"/>
                  </a:lnTo>
                  <a:lnTo>
                    <a:pt x="136" y="261"/>
                  </a:lnTo>
                  <a:lnTo>
                    <a:pt x="120" y="280"/>
                  </a:lnTo>
                  <a:lnTo>
                    <a:pt x="67" y="295"/>
                  </a:lnTo>
                  <a:lnTo>
                    <a:pt x="45" y="311"/>
                  </a:lnTo>
                  <a:lnTo>
                    <a:pt x="32" y="323"/>
                  </a:lnTo>
                  <a:lnTo>
                    <a:pt x="55" y="360"/>
                  </a:lnTo>
                  <a:lnTo>
                    <a:pt x="38" y="374"/>
                  </a:lnTo>
                  <a:lnTo>
                    <a:pt x="19" y="370"/>
                  </a:lnTo>
                  <a:lnTo>
                    <a:pt x="0" y="332"/>
                  </a:lnTo>
                  <a:lnTo>
                    <a:pt x="2" y="304"/>
                  </a:lnTo>
                  <a:lnTo>
                    <a:pt x="2" y="292"/>
                  </a:lnTo>
                  <a:lnTo>
                    <a:pt x="19" y="266"/>
                  </a:lnTo>
                  <a:lnTo>
                    <a:pt x="38" y="264"/>
                  </a:lnTo>
                  <a:lnTo>
                    <a:pt x="38" y="251"/>
                  </a:lnTo>
                  <a:lnTo>
                    <a:pt x="58" y="242"/>
                  </a:lnTo>
                  <a:lnTo>
                    <a:pt x="61" y="216"/>
                  </a:lnTo>
                  <a:lnTo>
                    <a:pt x="97" y="191"/>
                  </a:lnTo>
                  <a:lnTo>
                    <a:pt x="94" y="154"/>
                  </a:lnTo>
                  <a:lnTo>
                    <a:pt x="122" y="119"/>
                  </a:lnTo>
                  <a:lnTo>
                    <a:pt x="122" y="107"/>
                  </a:lnTo>
                  <a:lnTo>
                    <a:pt x="130" y="93"/>
                  </a:lnTo>
                  <a:lnTo>
                    <a:pt x="122" y="6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3561340" y="4626899"/>
              <a:ext cx="736600" cy="595313"/>
            </a:xfrm>
            <a:custGeom>
              <a:avLst/>
              <a:gdLst>
                <a:gd name="T0" fmla="*/ 2147483647 w 464"/>
                <a:gd name="T1" fmla="*/ 2147483647 h 375"/>
                <a:gd name="T2" fmla="*/ 2147483647 w 464"/>
                <a:gd name="T3" fmla="*/ 2147483647 h 375"/>
                <a:gd name="T4" fmla="*/ 2147483647 w 464"/>
                <a:gd name="T5" fmla="*/ 2147483647 h 375"/>
                <a:gd name="T6" fmla="*/ 2147483647 w 464"/>
                <a:gd name="T7" fmla="*/ 2147483647 h 375"/>
                <a:gd name="T8" fmla="*/ 2147483647 w 464"/>
                <a:gd name="T9" fmla="*/ 2147483647 h 375"/>
                <a:gd name="T10" fmla="*/ 2147483647 w 464"/>
                <a:gd name="T11" fmla="*/ 0 h 375"/>
                <a:gd name="T12" fmla="*/ 2147483647 w 464"/>
                <a:gd name="T13" fmla="*/ 2147483647 h 375"/>
                <a:gd name="T14" fmla="*/ 2147483647 w 464"/>
                <a:gd name="T15" fmla="*/ 2147483647 h 375"/>
                <a:gd name="T16" fmla="*/ 2147483647 w 464"/>
                <a:gd name="T17" fmla="*/ 2147483647 h 375"/>
                <a:gd name="T18" fmla="*/ 2147483647 w 464"/>
                <a:gd name="T19" fmla="*/ 2147483647 h 375"/>
                <a:gd name="T20" fmla="*/ 2147483647 w 464"/>
                <a:gd name="T21" fmla="*/ 2147483647 h 375"/>
                <a:gd name="T22" fmla="*/ 2147483647 w 464"/>
                <a:gd name="T23" fmla="*/ 2147483647 h 375"/>
                <a:gd name="T24" fmla="*/ 2147483647 w 464"/>
                <a:gd name="T25" fmla="*/ 2147483647 h 375"/>
                <a:gd name="T26" fmla="*/ 2147483647 w 464"/>
                <a:gd name="T27" fmla="*/ 2147483647 h 375"/>
                <a:gd name="T28" fmla="*/ 2147483647 w 464"/>
                <a:gd name="T29" fmla="*/ 2147483647 h 375"/>
                <a:gd name="T30" fmla="*/ 2147483647 w 464"/>
                <a:gd name="T31" fmla="*/ 2147483647 h 375"/>
                <a:gd name="T32" fmla="*/ 2147483647 w 464"/>
                <a:gd name="T33" fmla="*/ 2147483647 h 375"/>
                <a:gd name="T34" fmla="*/ 2147483647 w 464"/>
                <a:gd name="T35" fmla="*/ 2147483647 h 375"/>
                <a:gd name="T36" fmla="*/ 2147483647 w 464"/>
                <a:gd name="T37" fmla="*/ 2147483647 h 375"/>
                <a:gd name="T38" fmla="*/ 2147483647 w 464"/>
                <a:gd name="T39" fmla="*/ 2147483647 h 375"/>
                <a:gd name="T40" fmla="*/ 2147483647 w 464"/>
                <a:gd name="T41" fmla="*/ 2147483647 h 375"/>
                <a:gd name="T42" fmla="*/ 2147483647 w 464"/>
                <a:gd name="T43" fmla="*/ 2147483647 h 375"/>
                <a:gd name="T44" fmla="*/ 2147483647 w 464"/>
                <a:gd name="T45" fmla="*/ 2147483647 h 375"/>
                <a:gd name="T46" fmla="*/ 2147483647 w 464"/>
                <a:gd name="T47" fmla="*/ 2147483647 h 375"/>
                <a:gd name="T48" fmla="*/ 2147483647 w 464"/>
                <a:gd name="T49" fmla="*/ 2147483647 h 375"/>
                <a:gd name="T50" fmla="*/ 2147483647 w 464"/>
                <a:gd name="T51" fmla="*/ 2147483647 h 375"/>
                <a:gd name="T52" fmla="*/ 2147483647 w 464"/>
                <a:gd name="T53" fmla="*/ 2147483647 h 375"/>
                <a:gd name="T54" fmla="*/ 2147483647 w 464"/>
                <a:gd name="T55" fmla="*/ 2147483647 h 375"/>
                <a:gd name="T56" fmla="*/ 2147483647 w 464"/>
                <a:gd name="T57" fmla="*/ 2147483647 h 375"/>
                <a:gd name="T58" fmla="*/ 2147483647 w 464"/>
                <a:gd name="T59" fmla="*/ 2147483647 h 375"/>
                <a:gd name="T60" fmla="*/ 2147483647 w 464"/>
                <a:gd name="T61" fmla="*/ 2147483647 h 375"/>
                <a:gd name="T62" fmla="*/ 2147483647 w 464"/>
                <a:gd name="T63" fmla="*/ 2147483647 h 375"/>
                <a:gd name="T64" fmla="*/ 2147483647 w 464"/>
                <a:gd name="T65" fmla="*/ 2147483647 h 375"/>
                <a:gd name="T66" fmla="*/ 2147483647 w 464"/>
                <a:gd name="T67" fmla="*/ 2147483647 h 375"/>
                <a:gd name="T68" fmla="*/ 2147483647 w 464"/>
                <a:gd name="T69" fmla="*/ 2147483647 h 375"/>
                <a:gd name="T70" fmla="*/ 2147483647 w 464"/>
                <a:gd name="T71" fmla="*/ 2147483647 h 3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4"/>
                <a:gd name="T109" fmla="*/ 0 h 375"/>
                <a:gd name="T110" fmla="*/ 464 w 464"/>
                <a:gd name="T111" fmla="*/ 375 h 37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4" h="375">
                  <a:moveTo>
                    <a:pt x="122" y="62"/>
                  </a:moveTo>
                  <a:lnTo>
                    <a:pt x="133" y="56"/>
                  </a:lnTo>
                  <a:lnTo>
                    <a:pt x="133" y="38"/>
                  </a:lnTo>
                  <a:lnTo>
                    <a:pt x="139" y="31"/>
                  </a:lnTo>
                  <a:lnTo>
                    <a:pt x="155" y="31"/>
                  </a:lnTo>
                  <a:lnTo>
                    <a:pt x="182" y="44"/>
                  </a:lnTo>
                  <a:lnTo>
                    <a:pt x="188" y="34"/>
                  </a:lnTo>
                  <a:lnTo>
                    <a:pt x="182" y="25"/>
                  </a:lnTo>
                  <a:lnTo>
                    <a:pt x="182" y="18"/>
                  </a:lnTo>
                  <a:lnTo>
                    <a:pt x="201" y="3"/>
                  </a:lnTo>
                  <a:lnTo>
                    <a:pt x="231" y="13"/>
                  </a:lnTo>
                  <a:lnTo>
                    <a:pt x="247" y="0"/>
                  </a:lnTo>
                  <a:lnTo>
                    <a:pt x="259" y="13"/>
                  </a:lnTo>
                  <a:lnTo>
                    <a:pt x="290" y="7"/>
                  </a:lnTo>
                  <a:lnTo>
                    <a:pt x="296" y="16"/>
                  </a:lnTo>
                  <a:lnTo>
                    <a:pt x="286" y="28"/>
                  </a:lnTo>
                  <a:lnTo>
                    <a:pt x="268" y="50"/>
                  </a:lnTo>
                  <a:lnTo>
                    <a:pt x="268" y="56"/>
                  </a:lnTo>
                  <a:lnTo>
                    <a:pt x="279" y="62"/>
                  </a:lnTo>
                  <a:lnTo>
                    <a:pt x="341" y="38"/>
                  </a:lnTo>
                  <a:lnTo>
                    <a:pt x="365" y="50"/>
                  </a:lnTo>
                  <a:lnTo>
                    <a:pt x="370" y="44"/>
                  </a:lnTo>
                  <a:lnTo>
                    <a:pt x="365" y="31"/>
                  </a:lnTo>
                  <a:lnTo>
                    <a:pt x="366" y="22"/>
                  </a:lnTo>
                  <a:lnTo>
                    <a:pt x="405" y="31"/>
                  </a:lnTo>
                  <a:lnTo>
                    <a:pt x="414" y="38"/>
                  </a:lnTo>
                  <a:lnTo>
                    <a:pt x="426" y="34"/>
                  </a:lnTo>
                  <a:lnTo>
                    <a:pt x="442" y="56"/>
                  </a:lnTo>
                  <a:lnTo>
                    <a:pt x="463" y="98"/>
                  </a:lnTo>
                  <a:lnTo>
                    <a:pt x="448" y="103"/>
                  </a:lnTo>
                  <a:lnTo>
                    <a:pt x="439" y="125"/>
                  </a:lnTo>
                  <a:lnTo>
                    <a:pt x="428" y="129"/>
                  </a:lnTo>
                  <a:lnTo>
                    <a:pt x="419" y="144"/>
                  </a:lnTo>
                  <a:lnTo>
                    <a:pt x="387" y="160"/>
                  </a:lnTo>
                  <a:lnTo>
                    <a:pt x="373" y="154"/>
                  </a:lnTo>
                  <a:lnTo>
                    <a:pt x="366" y="166"/>
                  </a:lnTo>
                  <a:lnTo>
                    <a:pt x="366" y="172"/>
                  </a:lnTo>
                  <a:lnTo>
                    <a:pt x="357" y="172"/>
                  </a:lnTo>
                  <a:lnTo>
                    <a:pt x="341" y="172"/>
                  </a:lnTo>
                  <a:lnTo>
                    <a:pt x="324" y="182"/>
                  </a:lnTo>
                  <a:lnTo>
                    <a:pt x="316" y="175"/>
                  </a:lnTo>
                  <a:lnTo>
                    <a:pt x="299" y="185"/>
                  </a:lnTo>
                  <a:lnTo>
                    <a:pt x="267" y="198"/>
                  </a:lnTo>
                  <a:lnTo>
                    <a:pt x="237" y="175"/>
                  </a:lnTo>
                  <a:lnTo>
                    <a:pt x="237" y="195"/>
                  </a:lnTo>
                  <a:lnTo>
                    <a:pt x="247" y="219"/>
                  </a:lnTo>
                  <a:lnTo>
                    <a:pt x="219" y="229"/>
                  </a:lnTo>
                  <a:lnTo>
                    <a:pt x="207" y="248"/>
                  </a:lnTo>
                  <a:lnTo>
                    <a:pt x="177" y="254"/>
                  </a:lnTo>
                  <a:lnTo>
                    <a:pt x="165" y="261"/>
                  </a:lnTo>
                  <a:lnTo>
                    <a:pt x="136" y="261"/>
                  </a:lnTo>
                  <a:lnTo>
                    <a:pt x="120" y="280"/>
                  </a:lnTo>
                  <a:lnTo>
                    <a:pt x="67" y="295"/>
                  </a:lnTo>
                  <a:lnTo>
                    <a:pt x="45" y="311"/>
                  </a:lnTo>
                  <a:lnTo>
                    <a:pt x="32" y="323"/>
                  </a:lnTo>
                  <a:lnTo>
                    <a:pt x="55" y="360"/>
                  </a:lnTo>
                  <a:lnTo>
                    <a:pt x="38" y="374"/>
                  </a:lnTo>
                  <a:lnTo>
                    <a:pt x="19" y="370"/>
                  </a:lnTo>
                  <a:lnTo>
                    <a:pt x="0" y="332"/>
                  </a:lnTo>
                  <a:lnTo>
                    <a:pt x="2" y="304"/>
                  </a:lnTo>
                  <a:lnTo>
                    <a:pt x="2" y="292"/>
                  </a:lnTo>
                  <a:lnTo>
                    <a:pt x="19" y="266"/>
                  </a:lnTo>
                  <a:lnTo>
                    <a:pt x="38" y="264"/>
                  </a:lnTo>
                  <a:lnTo>
                    <a:pt x="38" y="251"/>
                  </a:lnTo>
                  <a:lnTo>
                    <a:pt x="58" y="242"/>
                  </a:lnTo>
                  <a:lnTo>
                    <a:pt x="61" y="216"/>
                  </a:lnTo>
                  <a:lnTo>
                    <a:pt x="97" y="191"/>
                  </a:lnTo>
                  <a:lnTo>
                    <a:pt x="94" y="154"/>
                  </a:lnTo>
                  <a:lnTo>
                    <a:pt x="122" y="119"/>
                  </a:lnTo>
                  <a:lnTo>
                    <a:pt x="122" y="107"/>
                  </a:lnTo>
                  <a:lnTo>
                    <a:pt x="130" y="93"/>
                  </a:lnTo>
                  <a:lnTo>
                    <a:pt x="122" y="6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3010478" y="4569749"/>
              <a:ext cx="760412" cy="531813"/>
            </a:xfrm>
            <a:custGeom>
              <a:avLst/>
              <a:gdLst>
                <a:gd name="T0" fmla="*/ 2147483647 w 479"/>
                <a:gd name="T1" fmla="*/ 2147483647 h 335"/>
                <a:gd name="T2" fmla="*/ 2147483647 w 479"/>
                <a:gd name="T3" fmla="*/ 2147483647 h 335"/>
                <a:gd name="T4" fmla="*/ 2147483647 w 479"/>
                <a:gd name="T5" fmla="*/ 2147483647 h 335"/>
                <a:gd name="T6" fmla="*/ 2147483647 w 479"/>
                <a:gd name="T7" fmla="*/ 2147483647 h 335"/>
                <a:gd name="T8" fmla="*/ 2147483647 w 479"/>
                <a:gd name="T9" fmla="*/ 2147483647 h 335"/>
                <a:gd name="T10" fmla="*/ 2147483647 w 479"/>
                <a:gd name="T11" fmla="*/ 2147483647 h 335"/>
                <a:gd name="T12" fmla="*/ 2147483647 w 479"/>
                <a:gd name="T13" fmla="*/ 2147483647 h 335"/>
                <a:gd name="T14" fmla="*/ 2147483647 w 479"/>
                <a:gd name="T15" fmla="*/ 2147483647 h 335"/>
                <a:gd name="T16" fmla="*/ 2147483647 w 479"/>
                <a:gd name="T17" fmla="*/ 2147483647 h 335"/>
                <a:gd name="T18" fmla="*/ 2147483647 w 479"/>
                <a:gd name="T19" fmla="*/ 2147483647 h 335"/>
                <a:gd name="T20" fmla="*/ 2147483647 w 479"/>
                <a:gd name="T21" fmla="*/ 2147483647 h 335"/>
                <a:gd name="T22" fmla="*/ 2147483647 w 479"/>
                <a:gd name="T23" fmla="*/ 2147483647 h 335"/>
                <a:gd name="T24" fmla="*/ 2147483647 w 479"/>
                <a:gd name="T25" fmla="*/ 2147483647 h 335"/>
                <a:gd name="T26" fmla="*/ 2147483647 w 479"/>
                <a:gd name="T27" fmla="*/ 2147483647 h 335"/>
                <a:gd name="T28" fmla="*/ 2147483647 w 479"/>
                <a:gd name="T29" fmla="*/ 2147483647 h 335"/>
                <a:gd name="T30" fmla="*/ 2147483647 w 479"/>
                <a:gd name="T31" fmla="*/ 2147483647 h 335"/>
                <a:gd name="T32" fmla="*/ 2147483647 w 479"/>
                <a:gd name="T33" fmla="*/ 2147483647 h 335"/>
                <a:gd name="T34" fmla="*/ 2147483647 w 479"/>
                <a:gd name="T35" fmla="*/ 2147483647 h 335"/>
                <a:gd name="T36" fmla="*/ 2147483647 w 479"/>
                <a:gd name="T37" fmla="*/ 2147483647 h 335"/>
                <a:gd name="T38" fmla="*/ 2147483647 w 479"/>
                <a:gd name="T39" fmla="*/ 2147483647 h 335"/>
                <a:gd name="T40" fmla="*/ 2147483647 w 479"/>
                <a:gd name="T41" fmla="*/ 2147483647 h 335"/>
                <a:gd name="T42" fmla="*/ 2147483647 w 479"/>
                <a:gd name="T43" fmla="*/ 2147483647 h 335"/>
                <a:gd name="T44" fmla="*/ 2147483647 w 479"/>
                <a:gd name="T45" fmla="*/ 2147483647 h 335"/>
                <a:gd name="T46" fmla="*/ 2147483647 w 479"/>
                <a:gd name="T47" fmla="*/ 2147483647 h 335"/>
                <a:gd name="T48" fmla="*/ 2147483647 w 479"/>
                <a:gd name="T49" fmla="*/ 2147483647 h 335"/>
                <a:gd name="T50" fmla="*/ 2147483647 w 479"/>
                <a:gd name="T51" fmla="*/ 2147483647 h 335"/>
                <a:gd name="T52" fmla="*/ 2147483647 w 479"/>
                <a:gd name="T53" fmla="*/ 2147483647 h 335"/>
                <a:gd name="T54" fmla="*/ 2147483647 w 479"/>
                <a:gd name="T55" fmla="*/ 2147483647 h 335"/>
                <a:gd name="T56" fmla="*/ 2147483647 w 479"/>
                <a:gd name="T57" fmla="*/ 2147483647 h 335"/>
                <a:gd name="T58" fmla="*/ 2147483647 w 479"/>
                <a:gd name="T59" fmla="*/ 2147483647 h 335"/>
                <a:gd name="T60" fmla="*/ 2147483647 w 479"/>
                <a:gd name="T61" fmla="*/ 2147483647 h 335"/>
                <a:gd name="T62" fmla="*/ 2147483647 w 479"/>
                <a:gd name="T63" fmla="*/ 2147483647 h 335"/>
                <a:gd name="T64" fmla="*/ 2147483647 w 479"/>
                <a:gd name="T65" fmla="*/ 2147483647 h 335"/>
                <a:gd name="T66" fmla="*/ 2147483647 w 479"/>
                <a:gd name="T67" fmla="*/ 2147483647 h 335"/>
                <a:gd name="T68" fmla="*/ 2147483647 w 479"/>
                <a:gd name="T69" fmla="*/ 2147483647 h 335"/>
                <a:gd name="T70" fmla="*/ 2147483647 w 479"/>
                <a:gd name="T71" fmla="*/ 2147483647 h 335"/>
                <a:gd name="T72" fmla="*/ 2147483647 w 479"/>
                <a:gd name="T73" fmla="*/ 2147483647 h 3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9"/>
                <a:gd name="T112" fmla="*/ 0 h 335"/>
                <a:gd name="T113" fmla="*/ 479 w 479"/>
                <a:gd name="T114" fmla="*/ 335 h 3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9" h="335">
                  <a:moveTo>
                    <a:pt x="2" y="128"/>
                  </a:moveTo>
                  <a:lnTo>
                    <a:pt x="21" y="131"/>
                  </a:lnTo>
                  <a:lnTo>
                    <a:pt x="45" y="109"/>
                  </a:lnTo>
                  <a:lnTo>
                    <a:pt x="51" y="114"/>
                  </a:lnTo>
                  <a:lnTo>
                    <a:pt x="94" y="134"/>
                  </a:lnTo>
                  <a:lnTo>
                    <a:pt x="102" y="128"/>
                  </a:lnTo>
                  <a:lnTo>
                    <a:pt x="102" y="114"/>
                  </a:lnTo>
                  <a:lnTo>
                    <a:pt x="112" y="107"/>
                  </a:lnTo>
                  <a:lnTo>
                    <a:pt x="171" y="68"/>
                  </a:lnTo>
                  <a:lnTo>
                    <a:pt x="180" y="81"/>
                  </a:lnTo>
                  <a:lnTo>
                    <a:pt x="216" y="93"/>
                  </a:lnTo>
                  <a:lnTo>
                    <a:pt x="240" y="66"/>
                  </a:lnTo>
                  <a:lnTo>
                    <a:pt x="247" y="72"/>
                  </a:lnTo>
                  <a:lnTo>
                    <a:pt x="263" y="72"/>
                  </a:lnTo>
                  <a:lnTo>
                    <a:pt x="263" y="66"/>
                  </a:lnTo>
                  <a:lnTo>
                    <a:pt x="282" y="59"/>
                  </a:lnTo>
                  <a:lnTo>
                    <a:pt x="282" y="52"/>
                  </a:lnTo>
                  <a:lnTo>
                    <a:pt x="288" y="46"/>
                  </a:lnTo>
                  <a:lnTo>
                    <a:pt x="292" y="46"/>
                  </a:lnTo>
                  <a:lnTo>
                    <a:pt x="311" y="28"/>
                  </a:lnTo>
                  <a:lnTo>
                    <a:pt x="327" y="34"/>
                  </a:lnTo>
                  <a:lnTo>
                    <a:pt x="344" y="13"/>
                  </a:lnTo>
                  <a:lnTo>
                    <a:pt x="350" y="28"/>
                  </a:lnTo>
                  <a:lnTo>
                    <a:pt x="357" y="28"/>
                  </a:lnTo>
                  <a:lnTo>
                    <a:pt x="380" y="6"/>
                  </a:lnTo>
                  <a:lnTo>
                    <a:pt x="386" y="6"/>
                  </a:lnTo>
                  <a:lnTo>
                    <a:pt x="399" y="0"/>
                  </a:lnTo>
                  <a:lnTo>
                    <a:pt x="419" y="6"/>
                  </a:lnTo>
                  <a:lnTo>
                    <a:pt x="419" y="28"/>
                  </a:lnTo>
                  <a:lnTo>
                    <a:pt x="435" y="31"/>
                  </a:lnTo>
                  <a:lnTo>
                    <a:pt x="429" y="52"/>
                  </a:lnTo>
                  <a:lnTo>
                    <a:pt x="415" y="75"/>
                  </a:lnTo>
                  <a:lnTo>
                    <a:pt x="409" y="93"/>
                  </a:lnTo>
                  <a:lnTo>
                    <a:pt x="415" y="93"/>
                  </a:lnTo>
                  <a:lnTo>
                    <a:pt x="431" y="77"/>
                  </a:lnTo>
                  <a:lnTo>
                    <a:pt x="443" y="109"/>
                  </a:lnTo>
                  <a:lnTo>
                    <a:pt x="457" y="100"/>
                  </a:lnTo>
                  <a:lnTo>
                    <a:pt x="470" y="100"/>
                  </a:lnTo>
                  <a:lnTo>
                    <a:pt x="478" y="131"/>
                  </a:lnTo>
                  <a:lnTo>
                    <a:pt x="470" y="143"/>
                  </a:lnTo>
                  <a:lnTo>
                    <a:pt x="470" y="155"/>
                  </a:lnTo>
                  <a:lnTo>
                    <a:pt x="442" y="191"/>
                  </a:lnTo>
                  <a:lnTo>
                    <a:pt x="443" y="228"/>
                  </a:lnTo>
                  <a:lnTo>
                    <a:pt x="409" y="253"/>
                  </a:lnTo>
                  <a:lnTo>
                    <a:pt x="406" y="279"/>
                  </a:lnTo>
                  <a:lnTo>
                    <a:pt x="386" y="287"/>
                  </a:lnTo>
                  <a:lnTo>
                    <a:pt x="386" y="300"/>
                  </a:lnTo>
                  <a:lnTo>
                    <a:pt x="367" y="302"/>
                  </a:lnTo>
                  <a:lnTo>
                    <a:pt x="350" y="327"/>
                  </a:lnTo>
                  <a:lnTo>
                    <a:pt x="311" y="334"/>
                  </a:lnTo>
                  <a:lnTo>
                    <a:pt x="288" y="318"/>
                  </a:lnTo>
                  <a:lnTo>
                    <a:pt x="265" y="310"/>
                  </a:lnTo>
                  <a:lnTo>
                    <a:pt x="243" y="331"/>
                  </a:lnTo>
                  <a:lnTo>
                    <a:pt x="220" y="331"/>
                  </a:lnTo>
                  <a:lnTo>
                    <a:pt x="200" y="334"/>
                  </a:lnTo>
                  <a:lnTo>
                    <a:pt x="149" y="306"/>
                  </a:lnTo>
                  <a:lnTo>
                    <a:pt x="139" y="284"/>
                  </a:lnTo>
                  <a:lnTo>
                    <a:pt x="151" y="259"/>
                  </a:lnTo>
                  <a:lnTo>
                    <a:pt x="139" y="250"/>
                  </a:lnTo>
                  <a:lnTo>
                    <a:pt x="119" y="250"/>
                  </a:lnTo>
                  <a:lnTo>
                    <a:pt x="116" y="243"/>
                  </a:lnTo>
                  <a:lnTo>
                    <a:pt x="94" y="250"/>
                  </a:lnTo>
                  <a:lnTo>
                    <a:pt x="73" y="233"/>
                  </a:lnTo>
                  <a:lnTo>
                    <a:pt x="83" y="212"/>
                  </a:lnTo>
                  <a:lnTo>
                    <a:pt x="96" y="212"/>
                  </a:lnTo>
                  <a:lnTo>
                    <a:pt x="102" y="209"/>
                  </a:lnTo>
                  <a:lnTo>
                    <a:pt x="110" y="187"/>
                  </a:lnTo>
                  <a:lnTo>
                    <a:pt x="102" y="178"/>
                  </a:lnTo>
                  <a:lnTo>
                    <a:pt x="47" y="168"/>
                  </a:lnTo>
                  <a:lnTo>
                    <a:pt x="41" y="153"/>
                  </a:lnTo>
                  <a:lnTo>
                    <a:pt x="24" y="153"/>
                  </a:lnTo>
                  <a:lnTo>
                    <a:pt x="9" y="153"/>
                  </a:lnTo>
                  <a:lnTo>
                    <a:pt x="0" y="137"/>
                  </a:lnTo>
                  <a:lnTo>
                    <a:pt x="2" y="128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2" descr="90%"/>
            <p:cNvSpPr>
              <a:spLocks/>
            </p:cNvSpPr>
            <p:nvPr/>
          </p:nvSpPr>
          <p:spPr bwMode="auto">
            <a:xfrm>
              <a:off x="2316740" y="4293524"/>
              <a:ext cx="871538" cy="869950"/>
            </a:xfrm>
            <a:custGeom>
              <a:avLst/>
              <a:gdLst>
                <a:gd name="T0" fmla="*/ 2147483647 w 549"/>
                <a:gd name="T1" fmla="*/ 2147483647 h 548"/>
                <a:gd name="T2" fmla="*/ 2147483647 w 549"/>
                <a:gd name="T3" fmla="*/ 2147483647 h 548"/>
                <a:gd name="T4" fmla="*/ 2147483647 w 549"/>
                <a:gd name="T5" fmla="*/ 2147483647 h 548"/>
                <a:gd name="T6" fmla="*/ 2147483647 w 549"/>
                <a:gd name="T7" fmla="*/ 2147483647 h 548"/>
                <a:gd name="T8" fmla="*/ 2147483647 w 549"/>
                <a:gd name="T9" fmla="*/ 2147483647 h 548"/>
                <a:gd name="T10" fmla="*/ 2147483647 w 549"/>
                <a:gd name="T11" fmla="*/ 2147483647 h 548"/>
                <a:gd name="T12" fmla="*/ 2147483647 w 549"/>
                <a:gd name="T13" fmla="*/ 2147483647 h 548"/>
                <a:gd name="T14" fmla="*/ 2147483647 w 549"/>
                <a:gd name="T15" fmla="*/ 2147483647 h 548"/>
                <a:gd name="T16" fmla="*/ 2147483647 w 549"/>
                <a:gd name="T17" fmla="*/ 2147483647 h 548"/>
                <a:gd name="T18" fmla="*/ 2147483647 w 549"/>
                <a:gd name="T19" fmla="*/ 2147483647 h 548"/>
                <a:gd name="T20" fmla="*/ 2147483647 w 549"/>
                <a:gd name="T21" fmla="*/ 2147483647 h 548"/>
                <a:gd name="T22" fmla="*/ 2147483647 w 549"/>
                <a:gd name="T23" fmla="*/ 2147483647 h 548"/>
                <a:gd name="T24" fmla="*/ 2147483647 w 549"/>
                <a:gd name="T25" fmla="*/ 2147483647 h 548"/>
                <a:gd name="T26" fmla="*/ 2147483647 w 549"/>
                <a:gd name="T27" fmla="*/ 2147483647 h 548"/>
                <a:gd name="T28" fmla="*/ 2147483647 w 549"/>
                <a:gd name="T29" fmla="*/ 0 h 548"/>
                <a:gd name="T30" fmla="*/ 2147483647 w 549"/>
                <a:gd name="T31" fmla="*/ 2147483647 h 548"/>
                <a:gd name="T32" fmla="*/ 2147483647 w 549"/>
                <a:gd name="T33" fmla="*/ 2147483647 h 548"/>
                <a:gd name="T34" fmla="*/ 2147483647 w 549"/>
                <a:gd name="T35" fmla="*/ 2147483647 h 548"/>
                <a:gd name="T36" fmla="*/ 2147483647 w 549"/>
                <a:gd name="T37" fmla="*/ 2147483647 h 548"/>
                <a:gd name="T38" fmla="*/ 2147483647 w 549"/>
                <a:gd name="T39" fmla="*/ 2147483647 h 548"/>
                <a:gd name="T40" fmla="*/ 2147483647 w 549"/>
                <a:gd name="T41" fmla="*/ 2147483647 h 548"/>
                <a:gd name="T42" fmla="*/ 2147483647 w 549"/>
                <a:gd name="T43" fmla="*/ 2147483647 h 548"/>
                <a:gd name="T44" fmla="*/ 0 w 549"/>
                <a:gd name="T45" fmla="*/ 2147483647 h 548"/>
                <a:gd name="T46" fmla="*/ 0 w 549"/>
                <a:gd name="T47" fmla="*/ 2147483647 h 548"/>
                <a:gd name="T48" fmla="*/ 2147483647 w 549"/>
                <a:gd name="T49" fmla="*/ 2147483647 h 548"/>
                <a:gd name="T50" fmla="*/ 2147483647 w 549"/>
                <a:gd name="T51" fmla="*/ 2147483647 h 548"/>
                <a:gd name="T52" fmla="*/ 2147483647 w 549"/>
                <a:gd name="T53" fmla="*/ 2147483647 h 548"/>
                <a:gd name="T54" fmla="*/ 2147483647 w 549"/>
                <a:gd name="T55" fmla="*/ 2147483647 h 548"/>
                <a:gd name="T56" fmla="*/ 2147483647 w 549"/>
                <a:gd name="T57" fmla="*/ 2147483647 h 548"/>
                <a:gd name="T58" fmla="*/ 2147483647 w 549"/>
                <a:gd name="T59" fmla="*/ 2147483647 h 548"/>
                <a:gd name="T60" fmla="*/ 2147483647 w 549"/>
                <a:gd name="T61" fmla="*/ 2147483647 h 548"/>
                <a:gd name="T62" fmla="*/ 2147483647 w 549"/>
                <a:gd name="T63" fmla="*/ 2147483647 h 548"/>
                <a:gd name="T64" fmla="*/ 2147483647 w 549"/>
                <a:gd name="T65" fmla="*/ 2147483647 h 548"/>
                <a:gd name="T66" fmla="*/ 2147483647 w 549"/>
                <a:gd name="T67" fmla="*/ 2147483647 h 548"/>
                <a:gd name="T68" fmla="*/ 2147483647 w 549"/>
                <a:gd name="T69" fmla="*/ 2147483647 h 548"/>
                <a:gd name="T70" fmla="*/ 2147483647 w 549"/>
                <a:gd name="T71" fmla="*/ 2147483647 h 548"/>
                <a:gd name="T72" fmla="*/ 2147483647 w 549"/>
                <a:gd name="T73" fmla="*/ 2147483647 h 548"/>
                <a:gd name="T74" fmla="*/ 2147483647 w 549"/>
                <a:gd name="T75" fmla="*/ 2147483647 h 548"/>
                <a:gd name="T76" fmla="*/ 2147483647 w 549"/>
                <a:gd name="T77" fmla="*/ 2147483647 h 548"/>
                <a:gd name="T78" fmla="*/ 2147483647 w 549"/>
                <a:gd name="T79" fmla="*/ 2147483647 h 548"/>
                <a:gd name="T80" fmla="*/ 2147483647 w 549"/>
                <a:gd name="T81" fmla="*/ 2147483647 h 548"/>
                <a:gd name="T82" fmla="*/ 2147483647 w 549"/>
                <a:gd name="T83" fmla="*/ 2147483647 h 548"/>
                <a:gd name="T84" fmla="*/ 2147483647 w 549"/>
                <a:gd name="T85" fmla="*/ 2147483647 h 548"/>
                <a:gd name="T86" fmla="*/ 2147483647 w 549"/>
                <a:gd name="T87" fmla="*/ 2147483647 h 548"/>
                <a:gd name="T88" fmla="*/ 2147483647 w 549"/>
                <a:gd name="T89" fmla="*/ 2147483647 h 548"/>
                <a:gd name="T90" fmla="*/ 2147483647 w 549"/>
                <a:gd name="T91" fmla="*/ 2147483647 h 548"/>
                <a:gd name="T92" fmla="*/ 2147483647 w 549"/>
                <a:gd name="T93" fmla="*/ 2147483647 h 548"/>
                <a:gd name="T94" fmla="*/ 2147483647 w 549"/>
                <a:gd name="T95" fmla="*/ 2147483647 h 548"/>
                <a:gd name="T96" fmla="*/ 2147483647 w 549"/>
                <a:gd name="T97" fmla="*/ 2147483647 h 548"/>
                <a:gd name="T98" fmla="*/ 2147483647 w 549"/>
                <a:gd name="T99" fmla="*/ 2147483647 h 548"/>
                <a:gd name="T100" fmla="*/ 2147483647 w 549"/>
                <a:gd name="T101" fmla="*/ 2147483647 h 548"/>
                <a:gd name="T102" fmla="*/ 2147483647 w 549"/>
                <a:gd name="T103" fmla="*/ 2147483647 h 548"/>
                <a:gd name="T104" fmla="*/ 2147483647 w 549"/>
                <a:gd name="T105" fmla="*/ 2147483647 h 548"/>
                <a:gd name="T106" fmla="*/ 2147483647 w 549"/>
                <a:gd name="T107" fmla="*/ 2147483647 h 548"/>
                <a:gd name="T108" fmla="*/ 2147483647 w 549"/>
                <a:gd name="T109" fmla="*/ 2147483647 h 548"/>
                <a:gd name="T110" fmla="*/ 2147483647 w 549"/>
                <a:gd name="T111" fmla="*/ 2147483647 h 548"/>
                <a:gd name="T112" fmla="*/ 2147483647 w 549"/>
                <a:gd name="T113" fmla="*/ 2147483647 h 548"/>
                <a:gd name="T114" fmla="*/ 2147483647 w 549"/>
                <a:gd name="T115" fmla="*/ 2147483647 h 548"/>
                <a:gd name="T116" fmla="*/ 2147483647 w 549"/>
                <a:gd name="T117" fmla="*/ 2147483647 h 5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9"/>
                <a:gd name="T178" fmla="*/ 0 h 548"/>
                <a:gd name="T179" fmla="*/ 549 w 549"/>
                <a:gd name="T180" fmla="*/ 548 h 5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9" h="548">
                  <a:moveTo>
                    <a:pt x="482" y="100"/>
                  </a:moveTo>
                  <a:lnTo>
                    <a:pt x="478" y="86"/>
                  </a:lnTo>
                  <a:lnTo>
                    <a:pt x="462" y="80"/>
                  </a:lnTo>
                  <a:lnTo>
                    <a:pt x="440" y="93"/>
                  </a:lnTo>
                  <a:lnTo>
                    <a:pt x="424" y="86"/>
                  </a:lnTo>
                  <a:lnTo>
                    <a:pt x="424" y="69"/>
                  </a:lnTo>
                  <a:lnTo>
                    <a:pt x="414" y="59"/>
                  </a:lnTo>
                  <a:lnTo>
                    <a:pt x="414" y="49"/>
                  </a:lnTo>
                  <a:lnTo>
                    <a:pt x="394" y="43"/>
                  </a:lnTo>
                  <a:lnTo>
                    <a:pt x="388" y="49"/>
                  </a:lnTo>
                  <a:lnTo>
                    <a:pt x="391" y="65"/>
                  </a:lnTo>
                  <a:lnTo>
                    <a:pt x="370" y="71"/>
                  </a:lnTo>
                  <a:lnTo>
                    <a:pt x="369" y="83"/>
                  </a:lnTo>
                  <a:lnTo>
                    <a:pt x="370" y="96"/>
                  </a:lnTo>
                  <a:lnTo>
                    <a:pt x="333" y="140"/>
                  </a:lnTo>
                  <a:lnTo>
                    <a:pt x="339" y="190"/>
                  </a:lnTo>
                  <a:lnTo>
                    <a:pt x="323" y="205"/>
                  </a:lnTo>
                  <a:lnTo>
                    <a:pt x="312" y="196"/>
                  </a:lnTo>
                  <a:lnTo>
                    <a:pt x="274" y="218"/>
                  </a:lnTo>
                  <a:lnTo>
                    <a:pt x="262" y="208"/>
                  </a:lnTo>
                  <a:lnTo>
                    <a:pt x="205" y="109"/>
                  </a:lnTo>
                  <a:lnTo>
                    <a:pt x="184" y="93"/>
                  </a:lnTo>
                  <a:lnTo>
                    <a:pt x="167" y="90"/>
                  </a:lnTo>
                  <a:lnTo>
                    <a:pt x="161" y="78"/>
                  </a:lnTo>
                  <a:lnTo>
                    <a:pt x="170" y="62"/>
                  </a:lnTo>
                  <a:lnTo>
                    <a:pt x="155" y="49"/>
                  </a:lnTo>
                  <a:lnTo>
                    <a:pt x="135" y="65"/>
                  </a:lnTo>
                  <a:lnTo>
                    <a:pt x="115" y="69"/>
                  </a:lnTo>
                  <a:lnTo>
                    <a:pt x="102" y="12"/>
                  </a:lnTo>
                  <a:lnTo>
                    <a:pt x="99" y="0"/>
                  </a:lnTo>
                  <a:lnTo>
                    <a:pt x="83" y="21"/>
                  </a:lnTo>
                  <a:lnTo>
                    <a:pt x="73" y="27"/>
                  </a:lnTo>
                  <a:lnTo>
                    <a:pt x="76" y="62"/>
                  </a:lnTo>
                  <a:lnTo>
                    <a:pt x="70" y="69"/>
                  </a:lnTo>
                  <a:lnTo>
                    <a:pt x="59" y="69"/>
                  </a:lnTo>
                  <a:lnTo>
                    <a:pt x="53" y="62"/>
                  </a:lnTo>
                  <a:lnTo>
                    <a:pt x="44" y="71"/>
                  </a:lnTo>
                  <a:lnTo>
                    <a:pt x="53" y="111"/>
                  </a:lnTo>
                  <a:lnTo>
                    <a:pt x="63" y="111"/>
                  </a:lnTo>
                  <a:lnTo>
                    <a:pt x="73" y="117"/>
                  </a:lnTo>
                  <a:lnTo>
                    <a:pt x="76" y="140"/>
                  </a:lnTo>
                  <a:lnTo>
                    <a:pt x="73" y="225"/>
                  </a:lnTo>
                  <a:lnTo>
                    <a:pt x="14" y="274"/>
                  </a:lnTo>
                  <a:lnTo>
                    <a:pt x="11" y="292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9" y="337"/>
                  </a:lnTo>
                  <a:lnTo>
                    <a:pt x="0" y="355"/>
                  </a:lnTo>
                  <a:lnTo>
                    <a:pt x="5" y="359"/>
                  </a:lnTo>
                  <a:lnTo>
                    <a:pt x="35" y="350"/>
                  </a:lnTo>
                  <a:lnTo>
                    <a:pt x="76" y="350"/>
                  </a:lnTo>
                  <a:lnTo>
                    <a:pt x="70" y="365"/>
                  </a:lnTo>
                  <a:lnTo>
                    <a:pt x="80" y="381"/>
                  </a:lnTo>
                  <a:lnTo>
                    <a:pt x="83" y="403"/>
                  </a:lnTo>
                  <a:lnTo>
                    <a:pt x="86" y="409"/>
                  </a:lnTo>
                  <a:lnTo>
                    <a:pt x="112" y="412"/>
                  </a:lnTo>
                  <a:lnTo>
                    <a:pt x="121" y="418"/>
                  </a:lnTo>
                  <a:lnTo>
                    <a:pt x="108" y="434"/>
                  </a:lnTo>
                  <a:lnTo>
                    <a:pt x="108" y="453"/>
                  </a:lnTo>
                  <a:lnTo>
                    <a:pt x="99" y="472"/>
                  </a:lnTo>
                  <a:lnTo>
                    <a:pt x="106" y="481"/>
                  </a:lnTo>
                  <a:lnTo>
                    <a:pt x="121" y="481"/>
                  </a:lnTo>
                  <a:lnTo>
                    <a:pt x="148" y="491"/>
                  </a:lnTo>
                  <a:lnTo>
                    <a:pt x="144" y="500"/>
                  </a:lnTo>
                  <a:lnTo>
                    <a:pt x="161" y="524"/>
                  </a:lnTo>
                  <a:lnTo>
                    <a:pt x="187" y="524"/>
                  </a:lnTo>
                  <a:lnTo>
                    <a:pt x="215" y="508"/>
                  </a:lnTo>
                  <a:lnTo>
                    <a:pt x="226" y="512"/>
                  </a:lnTo>
                  <a:lnTo>
                    <a:pt x="226" y="524"/>
                  </a:lnTo>
                  <a:lnTo>
                    <a:pt x="232" y="537"/>
                  </a:lnTo>
                  <a:lnTo>
                    <a:pt x="238" y="547"/>
                  </a:lnTo>
                  <a:lnTo>
                    <a:pt x="254" y="543"/>
                  </a:lnTo>
                  <a:lnTo>
                    <a:pt x="262" y="547"/>
                  </a:lnTo>
                  <a:lnTo>
                    <a:pt x="267" y="539"/>
                  </a:lnTo>
                  <a:lnTo>
                    <a:pt x="267" y="518"/>
                  </a:lnTo>
                  <a:lnTo>
                    <a:pt x="258" y="474"/>
                  </a:lnTo>
                  <a:lnTo>
                    <a:pt x="264" y="462"/>
                  </a:lnTo>
                  <a:lnTo>
                    <a:pt x="290" y="462"/>
                  </a:lnTo>
                  <a:lnTo>
                    <a:pt x="297" y="462"/>
                  </a:lnTo>
                  <a:lnTo>
                    <a:pt x="312" y="443"/>
                  </a:lnTo>
                  <a:lnTo>
                    <a:pt x="348" y="455"/>
                  </a:lnTo>
                  <a:lnTo>
                    <a:pt x="365" y="443"/>
                  </a:lnTo>
                  <a:lnTo>
                    <a:pt x="370" y="449"/>
                  </a:lnTo>
                  <a:lnTo>
                    <a:pt x="388" y="440"/>
                  </a:lnTo>
                  <a:lnTo>
                    <a:pt x="404" y="455"/>
                  </a:lnTo>
                  <a:lnTo>
                    <a:pt x="407" y="455"/>
                  </a:lnTo>
                  <a:lnTo>
                    <a:pt x="414" y="445"/>
                  </a:lnTo>
                  <a:lnTo>
                    <a:pt x="427" y="434"/>
                  </a:lnTo>
                  <a:lnTo>
                    <a:pt x="433" y="440"/>
                  </a:lnTo>
                  <a:lnTo>
                    <a:pt x="450" y="437"/>
                  </a:lnTo>
                  <a:lnTo>
                    <a:pt x="465" y="424"/>
                  </a:lnTo>
                  <a:lnTo>
                    <a:pt x="482" y="403"/>
                  </a:lnTo>
                  <a:lnTo>
                    <a:pt x="501" y="399"/>
                  </a:lnTo>
                  <a:lnTo>
                    <a:pt x="511" y="409"/>
                  </a:lnTo>
                  <a:lnTo>
                    <a:pt x="520" y="387"/>
                  </a:lnTo>
                  <a:lnTo>
                    <a:pt x="533" y="387"/>
                  </a:lnTo>
                  <a:lnTo>
                    <a:pt x="539" y="383"/>
                  </a:lnTo>
                  <a:lnTo>
                    <a:pt x="548" y="361"/>
                  </a:lnTo>
                  <a:lnTo>
                    <a:pt x="539" y="351"/>
                  </a:lnTo>
                  <a:lnTo>
                    <a:pt x="485" y="343"/>
                  </a:lnTo>
                  <a:lnTo>
                    <a:pt x="478" y="328"/>
                  </a:lnTo>
                  <a:lnTo>
                    <a:pt x="462" y="328"/>
                  </a:lnTo>
                  <a:lnTo>
                    <a:pt x="446" y="328"/>
                  </a:lnTo>
                  <a:lnTo>
                    <a:pt x="437" y="312"/>
                  </a:lnTo>
                  <a:lnTo>
                    <a:pt x="440" y="302"/>
                  </a:lnTo>
                  <a:lnTo>
                    <a:pt x="446" y="268"/>
                  </a:lnTo>
                  <a:lnTo>
                    <a:pt x="424" y="246"/>
                  </a:lnTo>
                  <a:lnTo>
                    <a:pt x="440" y="184"/>
                  </a:lnTo>
                  <a:lnTo>
                    <a:pt x="430" y="174"/>
                  </a:lnTo>
                  <a:lnTo>
                    <a:pt x="394" y="187"/>
                  </a:lnTo>
                  <a:lnTo>
                    <a:pt x="388" y="171"/>
                  </a:lnTo>
                  <a:lnTo>
                    <a:pt x="388" y="158"/>
                  </a:lnTo>
                  <a:lnTo>
                    <a:pt x="378" y="148"/>
                  </a:lnTo>
                  <a:lnTo>
                    <a:pt x="397" y="127"/>
                  </a:lnTo>
                  <a:lnTo>
                    <a:pt x="414" y="134"/>
                  </a:lnTo>
                  <a:lnTo>
                    <a:pt x="424" y="125"/>
                  </a:lnTo>
                  <a:lnTo>
                    <a:pt x="456" y="131"/>
                  </a:lnTo>
                  <a:lnTo>
                    <a:pt x="472" y="125"/>
                  </a:lnTo>
                  <a:lnTo>
                    <a:pt x="482" y="1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316740" y="4293524"/>
              <a:ext cx="871538" cy="869950"/>
            </a:xfrm>
            <a:custGeom>
              <a:avLst/>
              <a:gdLst>
                <a:gd name="T0" fmla="*/ 2147483647 w 549"/>
                <a:gd name="T1" fmla="*/ 2147483647 h 548"/>
                <a:gd name="T2" fmla="*/ 2147483647 w 549"/>
                <a:gd name="T3" fmla="*/ 2147483647 h 548"/>
                <a:gd name="T4" fmla="*/ 2147483647 w 549"/>
                <a:gd name="T5" fmla="*/ 2147483647 h 548"/>
                <a:gd name="T6" fmla="*/ 2147483647 w 549"/>
                <a:gd name="T7" fmla="*/ 2147483647 h 548"/>
                <a:gd name="T8" fmla="*/ 2147483647 w 549"/>
                <a:gd name="T9" fmla="*/ 2147483647 h 548"/>
                <a:gd name="T10" fmla="*/ 2147483647 w 549"/>
                <a:gd name="T11" fmla="*/ 2147483647 h 548"/>
                <a:gd name="T12" fmla="*/ 2147483647 w 549"/>
                <a:gd name="T13" fmla="*/ 2147483647 h 548"/>
                <a:gd name="T14" fmla="*/ 2147483647 w 549"/>
                <a:gd name="T15" fmla="*/ 2147483647 h 548"/>
                <a:gd name="T16" fmla="*/ 2147483647 w 549"/>
                <a:gd name="T17" fmla="*/ 2147483647 h 548"/>
                <a:gd name="T18" fmla="*/ 2147483647 w 549"/>
                <a:gd name="T19" fmla="*/ 2147483647 h 548"/>
                <a:gd name="T20" fmla="*/ 2147483647 w 549"/>
                <a:gd name="T21" fmla="*/ 2147483647 h 548"/>
                <a:gd name="T22" fmla="*/ 2147483647 w 549"/>
                <a:gd name="T23" fmla="*/ 2147483647 h 548"/>
                <a:gd name="T24" fmla="*/ 2147483647 w 549"/>
                <a:gd name="T25" fmla="*/ 2147483647 h 548"/>
                <a:gd name="T26" fmla="*/ 2147483647 w 549"/>
                <a:gd name="T27" fmla="*/ 2147483647 h 548"/>
                <a:gd name="T28" fmla="*/ 2147483647 w 549"/>
                <a:gd name="T29" fmla="*/ 0 h 548"/>
                <a:gd name="T30" fmla="*/ 2147483647 w 549"/>
                <a:gd name="T31" fmla="*/ 2147483647 h 548"/>
                <a:gd name="T32" fmla="*/ 2147483647 w 549"/>
                <a:gd name="T33" fmla="*/ 2147483647 h 548"/>
                <a:gd name="T34" fmla="*/ 2147483647 w 549"/>
                <a:gd name="T35" fmla="*/ 2147483647 h 548"/>
                <a:gd name="T36" fmla="*/ 2147483647 w 549"/>
                <a:gd name="T37" fmla="*/ 2147483647 h 548"/>
                <a:gd name="T38" fmla="*/ 2147483647 w 549"/>
                <a:gd name="T39" fmla="*/ 2147483647 h 548"/>
                <a:gd name="T40" fmla="*/ 2147483647 w 549"/>
                <a:gd name="T41" fmla="*/ 2147483647 h 548"/>
                <a:gd name="T42" fmla="*/ 2147483647 w 549"/>
                <a:gd name="T43" fmla="*/ 2147483647 h 548"/>
                <a:gd name="T44" fmla="*/ 0 w 549"/>
                <a:gd name="T45" fmla="*/ 2147483647 h 548"/>
                <a:gd name="T46" fmla="*/ 0 w 549"/>
                <a:gd name="T47" fmla="*/ 2147483647 h 548"/>
                <a:gd name="T48" fmla="*/ 2147483647 w 549"/>
                <a:gd name="T49" fmla="*/ 2147483647 h 548"/>
                <a:gd name="T50" fmla="*/ 2147483647 w 549"/>
                <a:gd name="T51" fmla="*/ 2147483647 h 548"/>
                <a:gd name="T52" fmla="*/ 2147483647 w 549"/>
                <a:gd name="T53" fmla="*/ 2147483647 h 548"/>
                <a:gd name="T54" fmla="*/ 2147483647 w 549"/>
                <a:gd name="T55" fmla="*/ 2147483647 h 548"/>
                <a:gd name="T56" fmla="*/ 2147483647 w 549"/>
                <a:gd name="T57" fmla="*/ 2147483647 h 548"/>
                <a:gd name="T58" fmla="*/ 2147483647 w 549"/>
                <a:gd name="T59" fmla="*/ 2147483647 h 548"/>
                <a:gd name="T60" fmla="*/ 2147483647 w 549"/>
                <a:gd name="T61" fmla="*/ 2147483647 h 548"/>
                <a:gd name="T62" fmla="*/ 2147483647 w 549"/>
                <a:gd name="T63" fmla="*/ 2147483647 h 548"/>
                <a:gd name="T64" fmla="*/ 2147483647 w 549"/>
                <a:gd name="T65" fmla="*/ 2147483647 h 548"/>
                <a:gd name="T66" fmla="*/ 2147483647 w 549"/>
                <a:gd name="T67" fmla="*/ 2147483647 h 548"/>
                <a:gd name="T68" fmla="*/ 2147483647 w 549"/>
                <a:gd name="T69" fmla="*/ 2147483647 h 548"/>
                <a:gd name="T70" fmla="*/ 2147483647 w 549"/>
                <a:gd name="T71" fmla="*/ 2147483647 h 548"/>
                <a:gd name="T72" fmla="*/ 2147483647 w 549"/>
                <a:gd name="T73" fmla="*/ 2147483647 h 548"/>
                <a:gd name="T74" fmla="*/ 2147483647 w 549"/>
                <a:gd name="T75" fmla="*/ 2147483647 h 548"/>
                <a:gd name="T76" fmla="*/ 2147483647 w 549"/>
                <a:gd name="T77" fmla="*/ 2147483647 h 548"/>
                <a:gd name="T78" fmla="*/ 2147483647 w 549"/>
                <a:gd name="T79" fmla="*/ 2147483647 h 548"/>
                <a:gd name="T80" fmla="*/ 2147483647 w 549"/>
                <a:gd name="T81" fmla="*/ 2147483647 h 548"/>
                <a:gd name="T82" fmla="*/ 2147483647 w 549"/>
                <a:gd name="T83" fmla="*/ 2147483647 h 548"/>
                <a:gd name="T84" fmla="*/ 2147483647 w 549"/>
                <a:gd name="T85" fmla="*/ 2147483647 h 548"/>
                <a:gd name="T86" fmla="*/ 2147483647 w 549"/>
                <a:gd name="T87" fmla="*/ 2147483647 h 548"/>
                <a:gd name="T88" fmla="*/ 2147483647 w 549"/>
                <a:gd name="T89" fmla="*/ 2147483647 h 548"/>
                <a:gd name="T90" fmla="*/ 2147483647 w 549"/>
                <a:gd name="T91" fmla="*/ 2147483647 h 548"/>
                <a:gd name="T92" fmla="*/ 2147483647 w 549"/>
                <a:gd name="T93" fmla="*/ 2147483647 h 548"/>
                <a:gd name="T94" fmla="*/ 2147483647 w 549"/>
                <a:gd name="T95" fmla="*/ 2147483647 h 548"/>
                <a:gd name="T96" fmla="*/ 2147483647 w 549"/>
                <a:gd name="T97" fmla="*/ 2147483647 h 548"/>
                <a:gd name="T98" fmla="*/ 2147483647 w 549"/>
                <a:gd name="T99" fmla="*/ 2147483647 h 548"/>
                <a:gd name="T100" fmla="*/ 2147483647 w 549"/>
                <a:gd name="T101" fmla="*/ 2147483647 h 548"/>
                <a:gd name="T102" fmla="*/ 2147483647 w 549"/>
                <a:gd name="T103" fmla="*/ 2147483647 h 548"/>
                <a:gd name="T104" fmla="*/ 2147483647 w 549"/>
                <a:gd name="T105" fmla="*/ 2147483647 h 548"/>
                <a:gd name="T106" fmla="*/ 2147483647 w 549"/>
                <a:gd name="T107" fmla="*/ 2147483647 h 548"/>
                <a:gd name="T108" fmla="*/ 2147483647 w 549"/>
                <a:gd name="T109" fmla="*/ 2147483647 h 548"/>
                <a:gd name="T110" fmla="*/ 2147483647 w 549"/>
                <a:gd name="T111" fmla="*/ 2147483647 h 548"/>
                <a:gd name="T112" fmla="*/ 2147483647 w 549"/>
                <a:gd name="T113" fmla="*/ 2147483647 h 548"/>
                <a:gd name="T114" fmla="*/ 2147483647 w 549"/>
                <a:gd name="T115" fmla="*/ 2147483647 h 548"/>
                <a:gd name="T116" fmla="*/ 2147483647 w 549"/>
                <a:gd name="T117" fmla="*/ 2147483647 h 5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9"/>
                <a:gd name="T178" fmla="*/ 0 h 548"/>
                <a:gd name="T179" fmla="*/ 549 w 549"/>
                <a:gd name="T180" fmla="*/ 548 h 5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9" h="548">
                  <a:moveTo>
                    <a:pt x="482" y="100"/>
                  </a:moveTo>
                  <a:lnTo>
                    <a:pt x="478" y="86"/>
                  </a:lnTo>
                  <a:lnTo>
                    <a:pt x="462" y="80"/>
                  </a:lnTo>
                  <a:lnTo>
                    <a:pt x="440" y="93"/>
                  </a:lnTo>
                  <a:lnTo>
                    <a:pt x="424" y="86"/>
                  </a:lnTo>
                  <a:lnTo>
                    <a:pt x="424" y="69"/>
                  </a:lnTo>
                  <a:lnTo>
                    <a:pt x="414" y="59"/>
                  </a:lnTo>
                  <a:lnTo>
                    <a:pt x="414" y="49"/>
                  </a:lnTo>
                  <a:lnTo>
                    <a:pt x="394" y="43"/>
                  </a:lnTo>
                  <a:lnTo>
                    <a:pt x="388" y="49"/>
                  </a:lnTo>
                  <a:lnTo>
                    <a:pt x="391" y="65"/>
                  </a:lnTo>
                  <a:lnTo>
                    <a:pt x="370" y="71"/>
                  </a:lnTo>
                  <a:lnTo>
                    <a:pt x="369" y="83"/>
                  </a:lnTo>
                  <a:lnTo>
                    <a:pt x="370" y="96"/>
                  </a:lnTo>
                  <a:lnTo>
                    <a:pt x="333" y="140"/>
                  </a:lnTo>
                  <a:lnTo>
                    <a:pt x="339" y="190"/>
                  </a:lnTo>
                  <a:lnTo>
                    <a:pt x="323" y="205"/>
                  </a:lnTo>
                  <a:lnTo>
                    <a:pt x="312" y="196"/>
                  </a:lnTo>
                  <a:lnTo>
                    <a:pt x="274" y="218"/>
                  </a:lnTo>
                  <a:lnTo>
                    <a:pt x="262" y="208"/>
                  </a:lnTo>
                  <a:lnTo>
                    <a:pt x="205" y="109"/>
                  </a:lnTo>
                  <a:lnTo>
                    <a:pt x="184" y="93"/>
                  </a:lnTo>
                  <a:lnTo>
                    <a:pt x="167" y="90"/>
                  </a:lnTo>
                  <a:lnTo>
                    <a:pt x="161" y="78"/>
                  </a:lnTo>
                  <a:lnTo>
                    <a:pt x="170" y="62"/>
                  </a:lnTo>
                  <a:lnTo>
                    <a:pt x="155" y="49"/>
                  </a:lnTo>
                  <a:lnTo>
                    <a:pt x="135" y="65"/>
                  </a:lnTo>
                  <a:lnTo>
                    <a:pt x="115" y="69"/>
                  </a:lnTo>
                  <a:lnTo>
                    <a:pt x="102" y="12"/>
                  </a:lnTo>
                  <a:lnTo>
                    <a:pt x="99" y="0"/>
                  </a:lnTo>
                  <a:lnTo>
                    <a:pt x="83" y="21"/>
                  </a:lnTo>
                  <a:lnTo>
                    <a:pt x="73" y="27"/>
                  </a:lnTo>
                  <a:lnTo>
                    <a:pt x="76" y="62"/>
                  </a:lnTo>
                  <a:lnTo>
                    <a:pt x="70" y="69"/>
                  </a:lnTo>
                  <a:lnTo>
                    <a:pt x="59" y="69"/>
                  </a:lnTo>
                  <a:lnTo>
                    <a:pt x="53" y="62"/>
                  </a:lnTo>
                  <a:lnTo>
                    <a:pt x="44" y="71"/>
                  </a:lnTo>
                  <a:lnTo>
                    <a:pt x="53" y="111"/>
                  </a:lnTo>
                  <a:lnTo>
                    <a:pt x="63" y="111"/>
                  </a:lnTo>
                  <a:lnTo>
                    <a:pt x="73" y="117"/>
                  </a:lnTo>
                  <a:lnTo>
                    <a:pt x="76" y="140"/>
                  </a:lnTo>
                  <a:lnTo>
                    <a:pt x="73" y="225"/>
                  </a:lnTo>
                  <a:lnTo>
                    <a:pt x="14" y="274"/>
                  </a:lnTo>
                  <a:lnTo>
                    <a:pt x="11" y="292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9" y="337"/>
                  </a:lnTo>
                  <a:lnTo>
                    <a:pt x="0" y="355"/>
                  </a:lnTo>
                  <a:lnTo>
                    <a:pt x="5" y="359"/>
                  </a:lnTo>
                  <a:lnTo>
                    <a:pt x="35" y="350"/>
                  </a:lnTo>
                  <a:lnTo>
                    <a:pt x="76" y="350"/>
                  </a:lnTo>
                  <a:lnTo>
                    <a:pt x="70" y="365"/>
                  </a:lnTo>
                  <a:lnTo>
                    <a:pt x="80" y="381"/>
                  </a:lnTo>
                  <a:lnTo>
                    <a:pt x="83" y="403"/>
                  </a:lnTo>
                  <a:lnTo>
                    <a:pt x="86" y="409"/>
                  </a:lnTo>
                  <a:lnTo>
                    <a:pt x="112" y="412"/>
                  </a:lnTo>
                  <a:lnTo>
                    <a:pt x="121" y="418"/>
                  </a:lnTo>
                  <a:lnTo>
                    <a:pt x="108" y="434"/>
                  </a:lnTo>
                  <a:lnTo>
                    <a:pt x="108" y="453"/>
                  </a:lnTo>
                  <a:lnTo>
                    <a:pt x="99" y="472"/>
                  </a:lnTo>
                  <a:lnTo>
                    <a:pt x="106" y="481"/>
                  </a:lnTo>
                  <a:lnTo>
                    <a:pt x="121" y="481"/>
                  </a:lnTo>
                  <a:lnTo>
                    <a:pt x="148" y="491"/>
                  </a:lnTo>
                  <a:lnTo>
                    <a:pt x="144" y="500"/>
                  </a:lnTo>
                  <a:lnTo>
                    <a:pt x="161" y="524"/>
                  </a:lnTo>
                  <a:lnTo>
                    <a:pt x="187" y="524"/>
                  </a:lnTo>
                  <a:lnTo>
                    <a:pt x="215" y="508"/>
                  </a:lnTo>
                  <a:lnTo>
                    <a:pt x="226" y="512"/>
                  </a:lnTo>
                  <a:lnTo>
                    <a:pt x="226" y="524"/>
                  </a:lnTo>
                  <a:lnTo>
                    <a:pt x="232" y="537"/>
                  </a:lnTo>
                  <a:lnTo>
                    <a:pt x="238" y="547"/>
                  </a:lnTo>
                  <a:lnTo>
                    <a:pt x="254" y="543"/>
                  </a:lnTo>
                  <a:lnTo>
                    <a:pt x="262" y="547"/>
                  </a:lnTo>
                  <a:lnTo>
                    <a:pt x="267" y="539"/>
                  </a:lnTo>
                  <a:lnTo>
                    <a:pt x="267" y="518"/>
                  </a:lnTo>
                  <a:lnTo>
                    <a:pt x="258" y="474"/>
                  </a:lnTo>
                  <a:lnTo>
                    <a:pt x="264" y="462"/>
                  </a:lnTo>
                  <a:lnTo>
                    <a:pt x="290" y="462"/>
                  </a:lnTo>
                  <a:lnTo>
                    <a:pt x="297" y="462"/>
                  </a:lnTo>
                  <a:lnTo>
                    <a:pt x="312" y="443"/>
                  </a:lnTo>
                  <a:lnTo>
                    <a:pt x="348" y="455"/>
                  </a:lnTo>
                  <a:lnTo>
                    <a:pt x="365" y="443"/>
                  </a:lnTo>
                  <a:lnTo>
                    <a:pt x="370" y="449"/>
                  </a:lnTo>
                  <a:lnTo>
                    <a:pt x="388" y="440"/>
                  </a:lnTo>
                  <a:lnTo>
                    <a:pt x="404" y="455"/>
                  </a:lnTo>
                  <a:lnTo>
                    <a:pt x="407" y="455"/>
                  </a:lnTo>
                  <a:lnTo>
                    <a:pt x="414" y="445"/>
                  </a:lnTo>
                  <a:lnTo>
                    <a:pt x="427" y="434"/>
                  </a:lnTo>
                  <a:lnTo>
                    <a:pt x="433" y="440"/>
                  </a:lnTo>
                  <a:lnTo>
                    <a:pt x="450" y="437"/>
                  </a:lnTo>
                  <a:lnTo>
                    <a:pt x="465" y="424"/>
                  </a:lnTo>
                  <a:lnTo>
                    <a:pt x="482" y="403"/>
                  </a:lnTo>
                  <a:lnTo>
                    <a:pt x="501" y="399"/>
                  </a:lnTo>
                  <a:lnTo>
                    <a:pt x="511" y="409"/>
                  </a:lnTo>
                  <a:lnTo>
                    <a:pt x="520" y="387"/>
                  </a:lnTo>
                  <a:lnTo>
                    <a:pt x="533" y="387"/>
                  </a:lnTo>
                  <a:lnTo>
                    <a:pt x="539" y="383"/>
                  </a:lnTo>
                  <a:lnTo>
                    <a:pt x="548" y="361"/>
                  </a:lnTo>
                  <a:lnTo>
                    <a:pt x="539" y="351"/>
                  </a:lnTo>
                  <a:lnTo>
                    <a:pt x="485" y="343"/>
                  </a:lnTo>
                  <a:lnTo>
                    <a:pt x="478" y="328"/>
                  </a:lnTo>
                  <a:lnTo>
                    <a:pt x="462" y="328"/>
                  </a:lnTo>
                  <a:lnTo>
                    <a:pt x="446" y="328"/>
                  </a:lnTo>
                  <a:lnTo>
                    <a:pt x="437" y="312"/>
                  </a:lnTo>
                  <a:lnTo>
                    <a:pt x="440" y="302"/>
                  </a:lnTo>
                  <a:lnTo>
                    <a:pt x="446" y="268"/>
                  </a:lnTo>
                  <a:lnTo>
                    <a:pt x="424" y="246"/>
                  </a:lnTo>
                  <a:lnTo>
                    <a:pt x="440" y="184"/>
                  </a:lnTo>
                  <a:lnTo>
                    <a:pt x="430" y="174"/>
                  </a:lnTo>
                  <a:lnTo>
                    <a:pt x="394" y="187"/>
                  </a:lnTo>
                  <a:lnTo>
                    <a:pt x="388" y="171"/>
                  </a:lnTo>
                  <a:lnTo>
                    <a:pt x="388" y="158"/>
                  </a:lnTo>
                  <a:lnTo>
                    <a:pt x="378" y="148"/>
                  </a:lnTo>
                  <a:lnTo>
                    <a:pt x="397" y="127"/>
                  </a:lnTo>
                  <a:lnTo>
                    <a:pt x="414" y="134"/>
                  </a:lnTo>
                  <a:lnTo>
                    <a:pt x="424" y="125"/>
                  </a:lnTo>
                  <a:lnTo>
                    <a:pt x="456" y="131"/>
                  </a:lnTo>
                  <a:lnTo>
                    <a:pt x="472" y="125"/>
                  </a:lnTo>
                  <a:lnTo>
                    <a:pt x="482" y="1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4" descr="90%"/>
            <p:cNvSpPr>
              <a:spLocks/>
            </p:cNvSpPr>
            <p:nvPr/>
          </p:nvSpPr>
          <p:spPr bwMode="auto">
            <a:xfrm>
              <a:off x="4145540" y="4280824"/>
              <a:ext cx="414338" cy="503238"/>
            </a:xfrm>
            <a:custGeom>
              <a:avLst/>
              <a:gdLst>
                <a:gd name="T0" fmla="*/ 0 w 261"/>
                <a:gd name="T1" fmla="*/ 2147483647 h 317"/>
                <a:gd name="T2" fmla="*/ 2147483647 w 261"/>
                <a:gd name="T3" fmla="*/ 2147483647 h 317"/>
                <a:gd name="T4" fmla="*/ 2147483647 w 261"/>
                <a:gd name="T5" fmla="*/ 2147483647 h 317"/>
                <a:gd name="T6" fmla="*/ 2147483647 w 261"/>
                <a:gd name="T7" fmla="*/ 2147483647 h 317"/>
                <a:gd name="T8" fmla="*/ 2147483647 w 261"/>
                <a:gd name="T9" fmla="*/ 2147483647 h 317"/>
                <a:gd name="T10" fmla="*/ 2147483647 w 261"/>
                <a:gd name="T11" fmla="*/ 2147483647 h 317"/>
                <a:gd name="T12" fmla="*/ 2147483647 w 261"/>
                <a:gd name="T13" fmla="*/ 2147483647 h 317"/>
                <a:gd name="T14" fmla="*/ 2147483647 w 261"/>
                <a:gd name="T15" fmla="*/ 2147483647 h 317"/>
                <a:gd name="T16" fmla="*/ 2147483647 w 261"/>
                <a:gd name="T17" fmla="*/ 2147483647 h 317"/>
                <a:gd name="T18" fmla="*/ 2147483647 w 261"/>
                <a:gd name="T19" fmla="*/ 2147483647 h 317"/>
                <a:gd name="T20" fmla="*/ 2147483647 w 261"/>
                <a:gd name="T21" fmla="*/ 2147483647 h 317"/>
                <a:gd name="T22" fmla="*/ 2147483647 w 261"/>
                <a:gd name="T23" fmla="*/ 2147483647 h 317"/>
                <a:gd name="T24" fmla="*/ 2147483647 w 261"/>
                <a:gd name="T25" fmla="*/ 0 h 317"/>
                <a:gd name="T26" fmla="*/ 2147483647 w 261"/>
                <a:gd name="T27" fmla="*/ 2147483647 h 317"/>
                <a:gd name="T28" fmla="*/ 2147483647 w 261"/>
                <a:gd name="T29" fmla="*/ 2147483647 h 317"/>
                <a:gd name="T30" fmla="*/ 2147483647 w 261"/>
                <a:gd name="T31" fmla="*/ 2147483647 h 317"/>
                <a:gd name="T32" fmla="*/ 2147483647 w 261"/>
                <a:gd name="T33" fmla="*/ 2147483647 h 317"/>
                <a:gd name="T34" fmla="*/ 2147483647 w 261"/>
                <a:gd name="T35" fmla="*/ 2147483647 h 317"/>
                <a:gd name="T36" fmla="*/ 2147483647 w 261"/>
                <a:gd name="T37" fmla="*/ 2147483647 h 317"/>
                <a:gd name="T38" fmla="*/ 2147483647 w 261"/>
                <a:gd name="T39" fmla="*/ 2147483647 h 317"/>
                <a:gd name="T40" fmla="*/ 2147483647 w 261"/>
                <a:gd name="T41" fmla="*/ 2147483647 h 317"/>
                <a:gd name="T42" fmla="*/ 2147483647 w 261"/>
                <a:gd name="T43" fmla="*/ 2147483647 h 317"/>
                <a:gd name="T44" fmla="*/ 2147483647 w 261"/>
                <a:gd name="T45" fmla="*/ 2147483647 h 317"/>
                <a:gd name="T46" fmla="*/ 2147483647 w 261"/>
                <a:gd name="T47" fmla="*/ 2147483647 h 317"/>
                <a:gd name="T48" fmla="*/ 2147483647 w 261"/>
                <a:gd name="T49" fmla="*/ 2147483647 h 317"/>
                <a:gd name="T50" fmla="*/ 2147483647 w 261"/>
                <a:gd name="T51" fmla="*/ 2147483647 h 317"/>
                <a:gd name="T52" fmla="*/ 2147483647 w 261"/>
                <a:gd name="T53" fmla="*/ 2147483647 h 317"/>
                <a:gd name="T54" fmla="*/ 2147483647 w 261"/>
                <a:gd name="T55" fmla="*/ 2147483647 h 317"/>
                <a:gd name="T56" fmla="*/ 2147483647 w 261"/>
                <a:gd name="T57" fmla="*/ 2147483647 h 317"/>
                <a:gd name="T58" fmla="*/ 2147483647 w 261"/>
                <a:gd name="T59" fmla="*/ 2147483647 h 317"/>
                <a:gd name="T60" fmla="*/ 2147483647 w 261"/>
                <a:gd name="T61" fmla="*/ 2147483647 h 317"/>
                <a:gd name="T62" fmla="*/ 2147483647 w 261"/>
                <a:gd name="T63" fmla="*/ 2147483647 h 317"/>
                <a:gd name="T64" fmla="*/ 2147483647 w 261"/>
                <a:gd name="T65" fmla="*/ 2147483647 h 317"/>
                <a:gd name="T66" fmla="*/ 2147483647 w 261"/>
                <a:gd name="T67" fmla="*/ 2147483647 h 317"/>
                <a:gd name="T68" fmla="*/ 2147483647 w 261"/>
                <a:gd name="T69" fmla="*/ 2147483647 h 317"/>
                <a:gd name="T70" fmla="*/ 2147483647 w 261"/>
                <a:gd name="T71" fmla="*/ 2147483647 h 317"/>
                <a:gd name="T72" fmla="*/ 2147483647 w 261"/>
                <a:gd name="T73" fmla="*/ 2147483647 h 317"/>
                <a:gd name="T74" fmla="*/ 2147483647 w 261"/>
                <a:gd name="T75" fmla="*/ 2147483647 h 317"/>
                <a:gd name="T76" fmla="*/ 2147483647 w 261"/>
                <a:gd name="T77" fmla="*/ 2147483647 h 317"/>
                <a:gd name="T78" fmla="*/ 2147483647 w 261"/>
                <a:gd name="T79" fmla="*/ 2147483647 h 317"/>
                <a:gd name="T80" fmla="*/ 2147483647 w 261"/>
                <a:gd name="T81" fmla="*/ 2147483647 h 317"/>
                <a:gd name="T82" fmla="*/ 2147483647 w 261"/>
                <a:gd name="T83" fmla="*/ 2147483647 h 317"/>
                <a:gd name="T84" fmla="*/ 2147483647 w 261"/>
                <a:gd name="T85" fmla="*/ 2147483647 h 317"/>
                <a:gd name="T86" fmla="*/ 2147483647 w 261"/>
                <a:gd name="T87" fmla="*/ 2147483647 h 317"/>
                <a:gd name="T88" fmla="*/ 2147483647 w 261"/>
                <a:gd name="T89" fmla="*/ 2147483647 h 317"/>
                <a:gd name="T90" fmla="*/ 2147483647 w 261"/>
                <a:gd name="T91" fmla="*/ 2147483647 h 317"/>
                <a:gd name="T92" fmla="*/ 2147483647 w 261"/>
                <a:gd name="T93" fmla="*/ 2147483647 h 317"/>
                <a:gd name="T94" fmla="*/ 2147483647 w 261"/>
                <a:gd name="T95" fmla="*/ 2147483647 h 317"/>
                <a:gd name="T96" fmla="*/ 0 w 261"/>
                <a:gd name="T97" fmla="*/ 2147483647 h 3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17"/>
                <a:gd name="T149" fmla="*/ 261 w 261"/>
                <a:gd name="T150" fmla="*/ 317 h 3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17">
                  <a:moveTo>
                    <a:pt x="0" y="242"/>
                  </a:moveTo>
                  <a:lnTo>
                    <a:pt x="5" y="187"/>
                  </a:lnTo>
                  <a:lnTo>
                    <a:pt x="14" y="171"/>
                  </a:lnTo>
                  <a:lnTo>
                    <a:pt x="21" y="159"/>
                  </a:lnTo>
                  <a:lnTo>
                    <a:pt x="32" y="134"/>
                  </a:lnTo>
                  <a:lnTo>
                    <a:pt x="25" y="129"/>
                  </a:lnTo>
                  <a:lnTo>
                    <a:pt x="28" y="106"/>
                  </a:lnTo>
                  <a:lnTo>
                    <a:pt x="53" y="78"/>
                  </a:lnTo>
                  <a:lnTo>
                    <a:pt x="51" y="60"/>
                  </a:lnTo>
                  <a:lnTo>
                    <a:pt x="70" y="31"/>
                  </a:lnTo>
                  <a:lnTo>
                    <a:pt x="87" y="34"/>
                  </a:lnTo>
                  <a:lnTo>
                    <a:pt x="118" y="13"/>
                  </a:lnTo>
                  <a:lnTo>
                    <a:pt x="126" y="0"/>
                  </a:lnTo>
                  <a:lnTo>
                    <a:pt x="149" y="3"/>
                  </a:lnTo>
                  <a:lnTo>
                    <a:pt x="158" y="28"/>
                  </a:lnTo>
                  <a:lnTo>
                    <a:pt x="167" y="46"/>
                  </a:lnTo>
                  <a:lnTo>
                    <a:pt x="191" y="46"/>
                  </a:lnTo>
                  <a:lnTo>
                    <a:pt x="204" y="31"/>
                  </a:lnTo>
                  <a:lnTo>
                    <a:pt x="224" y="50"/>
                  </a:lnTo>
                  <a:lnTo>
                    <a:pt x="260" y="38"/>
                  </a:lnTo>
                  <a:lnTo>
                    <a:pt x="237" y="91"/>
                  </a:lnTo>
                  <a:lnTo>
                    <a:pt x="224" y="84"/>
                  </a:lnTo>
                  <a:lnTo>
                    <a:pt x="213" y="88"/>
                  </a:lnTo>
                  <a:lnTo>
                    <a:pt x="213" y="93"/>
                  </a:lnTo>
                  <a:lnTo>
                    <a:pt x="225" y="106"/>
                  </a:lnTo>
                  <a:lnTo>
                    <a:pt x="224" y="153"/>
                  </a:lnTo>
                  <a:lnTo>
                    <a:pt x="225" y="169"/>
                  </a:lnTo>
                  <a:lnTo>
                    <a:pt x="224" y="171"/>
                  </a:lnTo>
                  <a:lnTo>
                    <a:pt x="207" y="169"/>
                  </a:lnTo>
                  <a:lnTo>
                    <a:pt x="198" y="179"/>
                  </a:lnTo>
                  <a:lnTo>
                    <a:pt x="204" y="190"/>
                  </a:lnTo>
                  <a:lnTo>
                    <a:pt x="188" y="206"/>
                  </a:lnTo>
                  <a:lnTo>
                    <a:pt x="191" y="213"/>
                  </a:lnTo>
                  <a:lnTo>
                    <a:pt x="175" y="222"/>
                  </a:lnTo>
                  <a:lnTo>
                    <a:pt x="177" y="234"/>
                  </a:lnTo>
                  <a:lnTo>
                    <a:pt x="171" y="242"/>
                  </a:lnTo>
                  <a:lnTo>
                    <a:pt x="149" y="242"/>
                  </a:lnTo>
                  <a:lnTo>
                    <a:pt x="136" y="250"/>
                  </a:lnTo>
                  <a:lnTo>
                    <a:pt x="132" y="253"/>
                  </a:lnTo>
                  <a:lnTo>
                    <a:pt x="145" y="263"/>
                  </a:lnTo>
                  <a:lnTo>
                    <a:pt x="132" y="281"/>
                  </a:lnTo>
                  <a:lnTo>
                    <a:pt x="116" y="300"/>
                  </a:lnTo>
                  <a:lnTo>
                    <a:pt x="109" y="297"/>
                  </a:lnTo>
                  <a:lnTo>
                    <a:pt x="94" y="316"/>
                  </a:lnTo>
                  <a:lnTo>
                    <a:pt x="73" y="274"/>
                  </a:lnTo>
                  <a:lnTo>
                    <a:pt x="58" y="253"/>
                  </a:lnTo>
                  <a:lnTo>
                    <a:pt x="45" y="256"/>
                  </a:lnTo>
                  <a:lnTo>
                    <a:pt x="38" y="250"/>
                  </a:lnTo>
                  <a:lnTo>
                    <a:pt x="0" y="24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145540" y="4280824"/>
              <a:ext cx="414338" cy="503238"/>
            </a:xfrm>
            <a:custGeom>
              <a:avLst/>
              <a:gdLst>
                <a:gd name="T0" fmla="*/ 0 w 261"/>
                <a:gd name="T1" fmla="*/ 2147483647 h 317"/>
                <a:gd name="T2" fmla="*/ 2147483647 w 261"/>
                <a:gd name="T3" fmla="*/ 2147483647 h 317"/>
                <a:gd name="T4" fmla="*/ 2147483647 w 261"/>
                <a:gd name="T5" fmla="*/ 2147483647 h 317"/>
                <a:gd name="T6" fmla="*/ 2147483647 w 261"/>
                <a:gd name="T7" fmla="*/ 2147483647 h 317"/>
                <a:gd name="T8" fmla="*/ 2147483647 w 261"/>
                <a:gd name="T9" fmla="*/ 2147483647 h 317"/>
                <a:gd name="T10" fmla="*/ 2147483647 w 261"/>
                <a:gd name="T11" fmla="*/ 2147483647 h 317"/>
                <a:gd name="T12" fmla="*/ 2147483647 w 261"/>
                <a:gd name="T13" fmla="*/ 2147483647 h 317"/>
                <a:gd name="T14" fmla="*/ 2147483647 w 261"/>
                <a:gd name="T15" fmla="*/ 2147483647 h 317"/>
                <a:gd name="T16" fmla="*/ 2147483647 w 261"/>
                <a:gd name="T17" fmla="*/ 2147483647 h 317"/>
                <a:gd name="T18" fmla="*/ 2147483647 w 261"/>
                <a:gd name="T19" fmla="*/ 2147483647 h 317"/>
                <a:gd name="T20" fmla="*/ 2147483647 w 261"/>
                <a:gd name="T21" fmla="*/ 2147483647 h 317"/>
                <a:gd name="T22" fmla="*/ 2147483647 w 261"/>
                <a:gd name="T23" fmla="*/ 2147483647 h 317"/>
                <a:gd name="T24" fmla="*/ 2147483647 w 261"/>
                <a:gd name="T25" fmla="*/ 0 h 317"/>
                <a:gd name="T26" fmla="*/ 2147483647 w 261"/>
                <a:gd name="T27" fmla="*/ 2147483647 h 317"/>
                <a:gd name="T28" fmla="*/ 2147483647 w 261"/>
                <a:gd name="T29" fmla="*/ 2147483647 h 317"/>
                <a:gd name="T30" fmla="*/ 2147483647 w 261"/>
                <a:gd name="T31" fmla="*/ 2147483647 h 317"/>
                <a:gd name="T32" fmla="*/ 2147483647 w 261"/>
                <a:gd name="T33" fmla="*/ 2147483647 h 317"/>
                <a:gd name="T34" fmla="*/ 2147483647 w 261"/>
                <a:gd name="T35" fmla="*/ 2147483647 h 317"/>
                <a:gd name="T36" fmla="*/ 2147483647 w 261"/>
                <a:gd name="T37" fmla="*/ 2147483647 h 317"/>
                <a:gd name="T38" fmla="*/ 2147483647 w 261"/>
                <a:gd name="T39" fmla="*/ 2147483647 h 317"/>
                <a:gd name="T40" fmla="*/ 2147483647 w 261"/>
                <a:gd name="T41" fmla="*/ 2147483647 h 317"/>
                <a:gd name="T42" fmla="*/ 2147483647 w 261"/>
                <a:gd name="T43" fmla="*/ 2147483647 h 317"/>
                <a:gd name="T44" fmla="*/ 2147483647 w 261"/>
                <a:gd name="T45" fmla="*/ 2147483647 h 317"/>
                <a:gd name="T46" fmla="*/ 2147483647 w 261"/>
                <a:gd name="T47" fmla="*/ 2147483647 h 317"/>
                <a:gd name="T48" fmla="*/ 2147483647 w 261"/>
                <a:gd name="T49" fmla="*/ 2147483647 h 317"/>
                <a:gd name="T50" fmla="*/ 2147483647 w 261"/>
                <a:gd name="T51" fmla="*/ 2147483647 h 317"/>
                <a:gd name="T52" fmla="*/ 2147483647 w 261"/>
                <a:gd name="T53" fmla="*/ 2147483647 h 317"/>
                <a:gd name="T54" fmla="*/ 2147483647 w 261"/>
                <a:gd name="T55" fmla="*/ 2147483647 h 317"/>
                <a:gd name="T56" fmla="*/ 2147483647 w 261"/>
                <a:gd name="T57" fmla="*/ 2147483647 h 317"/>
                <a:gd name="T58" fmla="*/ 2147483647 w 261"/>
                <a:gd name="T59" fmla="*/ 2147483647 h 317"/>
                <a:gd name="T60" fmla="*/ 2147483647 w 261"/>
                <a:gd name="T61" fmla="*/ 2147483647 h 317"/>
                <a:gd name="T62" fmla="*/ 2147483647 w 261"/>
                <a:gd name="T63" fmla="*/ 2147483647 h 317"/>
                <a:gd name="T64" fmla="*/ 2147483647 w 261"/>
                <a:gd name="T65" fmla="*/ 2147483647 h 317"/>
                <a:gd name="T66" fmla="*/ 2147483647 w 261"/>
                <a:gd name="T67" fmla="*/ 2147483647 h 317"/>
                <a:gd name="T68" fmla="*/ 2147483647 w 261"/>
                <a:gd name="T69" fmla="*/ 2147483647 h 317"/>
                <a:gd name="T70" fmla="*/ 2147483647 w 261"/>
                <a:gd name="T71" fmla="*/ 2147483647 h 317"/>
                <a:gd name="T72" fmla="*/ 2147483647 w 261"/>
                <a:gd name="T73" fmla="*/ 2147483647 h 317"/>
                <a:gd name="T74" fmla="*/ 2147483647 w 261"/>
                <a:gd name="T75" fmla="*/ 2147483647 h 317"/>
                <a:gd name="T76" fmla="*/ 2147483647 w 261"/>
                <a:gd name="T77" fmla="*/ 2147483647 h 317"/>
                <a:gd name="T78" fmla="*/ 2147483647 w 261"/>
                <a:gd name="T79" fmla="*/ 2147483647 h 317"/>
                <a:gd name="T80" fmla="*/ 2147483647 w 261"/>
                <a:gd name="T81" fmla="*/ 2147483647 h 317"/>
                <a:gd name="T82" fmla="*/ 2147483647 w 261"/>
                <a:gd name="T83" fmla="*/ 2147483647 h 317"/>
                <a:gd name="T84" fmla="*/ 2147483647 w 261"/>
                <a:gd name="T85" fmla="*/ 2147483647 h 317"/>
                <a:gd name="T86" fmla="*/ 2147483647 w 261"/>
                <a:gd name="T87" fmla="*/ 2147483647 h 317"/>
                <a:gd name="T88" fmla="*/ 2147483647 w 261"/>
                <a:gd name="T89" fmla="*/ 2147483647 h 317"/>
                <a:gd name="T90" fmla="*/ 2147483647 w 261"/>
                <a:gd name="T91" fmla="*/ 2147483647 h 317"/>
                <a:gd name="T92" fmla="*/ 2147483647 w 261"/>
                <a:gd name="T93" fmla="*/ 2147483647 h 317"/>
                <a:gd name="T94" fmla="*/ 2147483647 w 261"/>
                <a:gd name="T95" fmla="*/ 2147483647 h 317"/>
                <a:gd name="T96" fmla="*/ 0 w 261"/>
                <a:gd name="T97" fmla="*/ 2147483647 h 3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17"/>
                <a:gd name="T149" fmla="*/ 261 w 261"/>
                <a:gd name="T150" fmla="*/ 317 h 3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17">
                  <a:moveTo>
                    <a:pt x="0" y="242"/>
                  </a:moveTo>
                  <a:lnTo>
                    <a:pt x="5" y="187"/>
                  </a:lnTo>
                  <a:lnTo>
                    <a:pt x="14" y="171"/>
                  </a:lnTo>
                  <a:lnTo>
                    <a:pt x="21" y="159"/>
                  </a:lnTo>
                  <a:lnTo>
                    <a:pt x="32" y="134"/>
                  </a:lnTo>
                  <a:lnTo>
                    <a:pt x="25" y="129"/>
                  </a:lnTo>
                  <a:lnTo>
                    <a:pt x="28" y="106"/>
                  </a:lnTo>
                  <a:lnTo>
                    <a:pt x="53" y="78"/>
                  </a:lnTo>
                  <a:lnTo>
                    <a:pt x="51" y="60"/>
                  </a:lnTo>
                  <a:lnTo>
                    <a:pt x="70" y="31"/>
                  </a:lnTo>
                  <a:lnTo>
                    <a:pt x="87" y="34"/>
                  </a:lnTo>
                  <a:lnTo>
                    <a:pt x="118" y="13"/>
                  </a:lnTo>
                  <a:lnTo>
                    <a:pt x="126" y="0"/>
                  </a:lnTo>
                  <a:lnTo>
                    <a:pt x="149" y="3"/>
                  </a:lnTo>
                  <a:lnTo>
                    <a:pt x="158" y="28"/>
                  </a:lnTo>
                  <a:lnTo>
                    <a:pt x="167" y="46"/>
                  </a:lnTo>
                  <a:lnTo>
                    <a:pt x="191" y="46"/>
                  </a:lnTo>
                  <a:lnTo>
                    <a:pt x="204" y="31"/>
                  </a:lnTo>
                  <a:lnTo>
                    <a:pt x="224" y="50"/>
                  </a:lnTo>
                  <a:lnTo>
                    <a:pt x="260" y="38"/>
                  </a:lnTo>
                  <a:lnTo>
                    <a:pt x="237" y="91"/>
                  </a:lnTo>
                  <a:lnTo>
                    <a:pt x="224" y="84"/>
                  </a:lnTo>
                  <a:lnTo>
                    <a:pt x="213" y="88"/>
                  </a:lnTo>
                  <a:lnTo>
                    <a:pt x="213" y="93"/>
                  </a:lnTo>
                  <a:lnTo>
                    <a:pt x="225" y="106"/>
                  </a:lnTo>
                  <a:lnTo>
                    <a:pt x="224" y="153"/>
                  </a:lnTo>
                  <a:lnTo>
                    <a:pt x="225" y="169"/>
                  </a:lnTo>
                  <a:lnTo>
                    <a:pt x="224" y="171"/>
                  </a:lnTo>
                  <a:lnTo>
                    <a:pt x="207" y="169"/>
                  </a:lnTo>
                  <a:lnTo>
                    <a:pt x="198" y="179"/>
                  </a:lnTo>
                  <a:lnTo>
                    <a:pt x="204" y="190"/>
                  </a:lnTo>
                  <a:lnTo>
                    <a:pt x="188" y="206"/>
                  </a:lnTo>
                  <a:lnTo>
                    <a:pt x="191" y="213"/>
                  </a:lnTo>
                  <a:lnTo>
                    <a:pt x="175" y="222"/>
                  </a:lnTo>
                  <a:lnTo>
                    <a:pt x="177" y="234"/>
                  </a:lnTo>
                  <a:lnTo>
                    <a:pt x="171" y="242"/>
                  </a:lnTo>
                  <a:lnTo>
                    <a:pt x="149" y="242"/>
                  </a:lnTo>
                  <a:lnTo>
                    <a:pt x="136" y="250"/>
                  </a:lnTo>
                  <a:lnTo>
                    <a:pt x="132" y="253"/>
                  </a:lnTo>
                  <a:lnTo>
                    <a:pt x="145" y="263"/>
                  </a:lnTo>
                  <a:lnTo>
                    <a:pt x="132" y="281"/>
                  </a:lnTo>
                  <a:lnTo>
                    <a:pt x="116" y="300"/>
                  </a:lnTo>
                  <a:lnTo>
                    <a:pt x="109" y="297"/>
                  </a:lnTo>
                  <a:lnTo>
                    <a:pt x="94" y="316"/>
                  </a:lnTo>
                  <a:lnTo>
                    <a:pt x="73" y="274"/>
                  </a:lnTo>
                  <a:lnTo>
                    <a:pt x="58" y="253"/>
                  </a:lnTo>
                  <a:lnTo>
                    <a:pt x="45" y="256"/>
                  </a:lnTo>
                  <a:lnTo>
                    <a:pt x="38" y="250"/>
                  </a:lnTo>
                  <a:lnTo>
                    <a:pt x="0" y="24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6" descr="90%"/>
            <p:cNvSpPr>
              <a:spLocks/>
            </p:cNvSpPr>
            <p:nvPr/>
          </p:nvSpPr>
          <p:spPr bwMode="auto">
            <a:xfrm>
              <a:off x="3893128" y="4115724"/>
              <a:ext cx="457200" cy="615950"/>
            </a:xfrm>
            <a:custGeom>
              <a:avLst/>
              <a:gdLst>
                <a:gd name="T0" fmla="*/ 2147483647 w 288"/>
                <a:gd name="T1" fmla="*/ 2147483647 h 388"/>
                <a:gd name="T2" fmla="*/ 2147483647 w 288"/>
                <a:gd name="T3" fmla="*/ 2147483647 h 388"/>
                <a:gd name="T4" fmla="*/ 2147483647 w 288"/>
                <a:gd name="T5" fmla="*/ 2147483647 h 388"/>
                <a:gd name="T6" fmla="*/ 2147483647 w 288"/>
                <a:gd name="T7" fmla="*/ 2147483647 h 388"/>
                <a:gd name="T8" fmla="*/ 2147483647 w 288"/>
                <a:gd name="T9" fmla="*/ 2147483647 h 388"/>
                <a:gd name="T10" fmla="*/ 0 w 288"/>
                <a:gd name="T11" fmla="*/ 2147483647 h 388"/>
                <a:gd name="T12" fmla="*/ 2147483647 w 288"/>
                <a:gd name="T13" fmla="*/ 2147483647 h 388"/>
                <a:gd name="T14" fmla="*/ 2147483647 w 288"/>
                <a:gd name="T15" fmla="*/ 2147483647 h 388"/>
                <a:gd name="T16" fmla="*/ 2147483647 w 288"/>
                <a:gd name="T17" fmla="*/ 2147483647 h 388"/>
                <a:gd name="T18" fmla="*/ 2147483647 w 288"/>
                <a:gd name="T19" fmla="*/ 2147483647 h 388"/>
                <a:gd name="T20" fmla="*/ 2147483647 w 288"/>
                <a:gd name="T21" fmla="*/ 2147483647 h 388"/>
                <a:gd name="T22" fmla="*/ 2147483647 w 288"/>
                <a:gd name="T23" fmla="*/ 2147483647 h 388"/>
                <a:gd name="T24" fmla="*/ 2147483647 w 288"/>
                <a:gd name="T25" fmla="*/ 2147483647 h 388"/>
                <a:gd name="T26" fmla="*/ 2147483647 w 288"/>
                <a:gd name="T27" fmla="*/ 2147483647 h 388"/>
                <a:gd name="T28" fmla="*/ 2147483647 w 288"/>
                <a:gd name="T29" fmla="*/ 2147483647 h 388"/>
                <a:gd name="T30" fmla="*/ 2147483647 w 288"/>
                <a:gd name="T31" fmla="*/ 2147483647 h 388"/>
                <a:gd name="T32" fmla="*/ 2147483647 w 288"/>
                <a:gd name="T33" fmla="*/ 2147483647 h 388"/>
                <a:gd name="T34" fmla="*/ 2147483647 w 288"/>
                <a:gd name="T35" fmla="*/ 2147483647 h 388"/>
                <a:gd name="T36" fmla="*/ 2147483647 w 288"/>
                <a:gd name="T37" fmla="*/ 2147483647 h 388"/>
                <a:gd name="T38" fmla="*/ 2147483647 w 288"/>
                <a:gd name="T39" fmla="*/ 2147483647 h 388"/>
                <a:gd name="T40" fmla="*/ 2147483647 w 288"/>
                <a:gd name="T41" fmla="*/ 2147483647 h 388"/>
                <a:gd name="T42" fmla="*/ 2147483647 w 288"/>
                <a:gd name="T43" fmla="*/ 2147483647 h 388"/>
                <a:gd name="T44" fmla="*/ 2147483647 w 288"/>
                <a:gd name="T45" fmla="*/ 2147483647 h 388"/>
                <a:gd name="T46" fmla="*/ 2147483647 w 288"/>
                <a:gd name="T47" fmla="*/ 2147483647 h 388"/>
                <a:gd name="T48" fmla="*/ 2147483647 w 288"/>
                <a:gd name="T49" fmla="*/ 2147483647 h 388"/>
                <a:gd name="T50" fmla="*/ 2147483647 w 288"/>
                <a:gd name="T51" fmla="*/ 2147483647 h 388"/>
                <a:gd name="T52" fmla="*/ 2147483647 w 288"/>
                <a:gd name="T53" fmla="*/ 2147483647 h 388"/>
                <a:gd name="T54" fmla="*/ 2147483647 w 288"/>
                <a:gd name="T55" fmla="*/ 2147483647 h 388"/>
                <a:gd name="T56" fmla="*/ 2147483647 w 288"/>
                <a:gd name="T57" fmla="*/ 2147483647 h 388"/>
                <a:gd name="T58" fmla="*/ 2147483647 w 288"/>
                <a:gd name="T59" fmla="*/ 2147483647 h 388"/>
                <a:gd name="T60" fmla="*/ 2147483647 w 288"/>
                <a:gd name="T61" fmla="*/ 2147483647 h 388"/>
                <a:gd name="T62" fmla="*/ 2147483647 w 288"/>
                <a:gd name="T63" fmla="*/ 2147483647 h 388"/>
                <a:gd name="T64" fmla="*/ 2147483647 w 288"/>
                <a:gd name="T65" fmla="*/ 2147483647 h 388"/>
                <a:gd name="T66" fmla="*/ 2147483647 w 288"/>
                <a:gd name="T67" fmla="*/ 2147483647 h 388"/>
                <a:gd name="T68" fmla="*/ 2147483647 w 288"/>
                <a:gd name="T69" fmla="*/ 2147483647 h 388"/>
                <a:gd name="T70" fmla="*/ 2147483647 w 288"/>
                <a:gd name="T71" fmla="*/ 2147483647 h 388"/>
                <a:gd name="T72" fmla="*/ 2147483647 w 288"/>
                <a:gd name="T73" fmla="*/ 2147483647 h 388"/>
                <a:gd name="T74" fmla="*/ 2147483647 w 288"/>
                <a:gd name="T75" fmla="*/ 2147483647 h 388"/>
                <a:gd name="T76" fmla="*/ 2147483647 w 288"/>
                <a:gd name="T77" fmla="*/ 2147483647 h 388"/>
                <a:gd name="T78" fmla="*/ 2147483647 w 288"/>
                <a:gd name="T79" fmla="*/ 2147483647 h 388"/>
                <a:gd name="T80" fmla="*/ 2147483647 w 288"/>
                <a:gd name="T81" fmla="*/ 2147483647 h 388"/>
                <a:gd name="T82" fmla="*/ 2147483647 w 288"/>
                <a:gd name="T83" fmla="*/ 2147483647 h 388"/>
                <a:gd name="T84" fmla="*/ 2147483647 w 288"/>
                <a:gd name="T85" fmla="*/ 2147483647 h 388"/>
                <a:gd name="T86" fmla="*/ 2147483647 w 288"/>
                <a:gd name="T87" fmla="*/ 2147483647 h 388"/>
                <a:gd name="T88" fmla="*/ 2147483647 w 288"/>
                <a:gd name="T89" fmla="*/ 2147483647 h 388"/>
                <a:gd name="T90" fmla="*/ 2147483647 w 288"/>
                <a:gd name="T91" fmla="*/ 2147483647 h 388"/>
                <a:gd name="T92" fmla="*/ 2147483647 w 288"/>
                <a:gd name="T93" fmla="*/ 2147483647 h 388"/>
                <a:gd name="T94" fmla="*/ 2147483647 w 288"/>
                <a:gd name="T95" fmla="*/ 2147483647 h 388"/>
                <a:gd name="T96" fmla="*/ 2147483647 w 288"/>
                <a:gd name="T97" fmla="*/ 2147483647 h 388"/>
                <a:gd name="T98" fmla="*/ 2147483647 w 288"/>
                <a:gd name="T99" fmla="*/ 0 h 388"/>
                <a:gd name="T100" fmla="*/ 2147483647 w 288"/>
                <a:gd name="T101" fmla="*/ 2147483647 h 388"/>
                <a:gd name="T102" fmla="*/ 2147483647 w 288"/>
                <a:gd name="T103" fmla="*/ 2147483647 h 388"/>
                <a:gd name="T104" fmla="*/ 2147483647 w 288"/>
                <a:gd name="T105" fmla="*/ 2147483647 h 388"/>
                <a:gd name="T106" fmla="*/ 2147483647 w 288"/>
                <a:gd name="T107" fmla="*/ 2147483647 h 388"/>
                <a:gd name="T108" fmla="*/ 2147483647 w 288"/>
                <a:gd name="T109" fmla="*/ 2147483647 h 388"/>
                <a:gd name="T110" fmla="*/ 2147483647 w 288"/>
                <a:gd name="T111" fmla="*/ 2147483647 h 3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8"/>
                <a:gd name="T169" fmla="*/ 0 h 388"/>
                <a:gd name="T170" fmla="*/ 288 w 288"/>
                <a:gd name="T171" fmla="*/ 388 h 3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8" h="388">
                  <a:moveTo>
                    <a:pt x="4" y="84"/>
                  </a:moveTo>
                  <a:lnTo>
                    <a:pt x="25" y="119"/>
                  </a:lnTo>
                  <a:lnTo>
                    <a:pt x="25" y="138"/>
                  </a:lnTo>
                  <a:lnTo>
                    <a:pt x="14" y="157"/>
                  </a:lnTo>
                  <a:lnTo>
                    <a:pt x="1" y="166"/>
                  </a:lnTo>
                  <a:lnTo>
                    <a:pt x="0" y="197"/>
                  </a:lnTo>
                  <a:lnTo>
                    <a:pt x="1" y="205"/>
                  </a:lnTo>
                  <a:lnTo>
                    <a:pt x="11" y="201"/>
                  </a:lnTo>
                  <a:lnTo>
                    <a:pt x="14" y="205"/>
                  </a:lnTo>
                  <a:lnTo>
                    <a:pt x="14" y="226"/>
                  </a:lnTo>
                  <a:lnTo>
                    <a:pt x="25" y="248"/>
                  </a:lnTo>
                  <a:lnTo>
                    <a:pt x="38" y="254"/>
                  </a:lnTo>
                  <a:lnTo>
                    <a:pt x="38" y="289"/>
                  </a:lnTo>
                  <a:lnTo>
                    <a:pt x="32" y="315"/>
                  </a:lnTo>
                  <a:lnTo>
                    <a:pt x="38" y="324"/>
                  </a:lnTo>
                  <a:lnTo>
                    <a:pt x="50" y="337"/>
                  </a:lnTo>
                  <a:lnTo>
                    <a:pt x="81" y="330"/>
                  </a:lnTo>
                  <a:lnTo>
                    <a:pt x="87" y="339"/>
                  </a:lnTo>
                  <a:lnTo>
                    <a:pt x="77" y="353"/>
                  </a:lnTo>
                  <a:lnTo>
                    <a:pt x="60" y="374"/>
                  </a:lnTo>
                  <a:lnTo>
                    <a:pt x="60" y="380"/>
                  </a:lnTo>
                  <a:lnTo>
                    <a:pt x="70" y="387"/>
                  </a:lnTo>
                  <a:lnTo>
                    <a:pt x="132" y="363"/>
                  </a:lnTo>
                  <a:lnTo>
                    <a:pt x="156" y="374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7" y="346"/>
                  </a:lnTo>
                  <a:lnTo>
                    <a:pt x="164" y="292"/>
                  </a:lnTo>
                  <a:lnTo>
                    <a:pt x="175" y="276"/>
                  </a:lnTo>
                  <a:lnTo>
                    <a:pt x="181" y="264"/>
                  </a:lnTo>
                  <a:lnTo>
                    <a:pt x="191" y="239"/>
                  </a:lnTo>
                  <a:lnTo>
                    <a:pt x="184" y="233"/>
                  </a:lnTo>
                  <a:lnTo>
                    <a:pt x="188" y="210"/>
                  </a:lnTo>
                  <a:lnTo>
                    <a:pt x="213" y="181"/>
                  </a:lnTo>
                  <a:lnTo>
                    <a:pt x="210" y="163"/>
                  </a:lnTo>
                  <a:lnTo>
                    <a:pt x="230" y="134"/>
                  </a:lnTo>
                  <a:lnTo>
                    <a:pt x="246" y="138"/>
                  </a:lnTo>
                  <a:lnTo>
                    <a:pt x="278" y="115"/>
                  </a:lnTo>
                  <a:lnTo>
                    <a:pt x="287" y="103"/>
                  </a:lnTo>
                  <a:lnTo>
                    <a:pt x="266" y="62"/>
                  </a:lnTo>
                  <a:lnTo>
                    <a:pt x="250" y="43"/>
                  </a:lnTo>
                  <a:lnTo>
                    <a:pt x="259" y="33"/>
                  </a:lnTo>
                  <a:lnTo>
                    <a:pt x="246" y="21"/>
                  </a:lnTo>
                  <a:lnTo>
                    <a:pt x="213" y="21"/>
                  </a:lnTo>
                  <a:lnTo>
                    <a:pt x="201" y="9"/>
                  </a:lnTo>
                  <a:lnTo>
                    <a:pt x="175" y="33"/>
                  </a:lnTo>
                  <a:lnTo>
                    <a:pt x="164" y="28"/>
                  </a:lnTo>
                  <a:lnTo>
                    <a:pt x="175" y="9"/>
                  </a:lnTo>
                  <a:lnTo>
                    <a:pt x="175" y="2"/>
                  </a:lnTo>
                  <a:lnTo>
                    <a:pt x="164" y="0"/>
                  </a:lnTo>
                  <a:lnTo>
                    <a:pt x="132" y="16"/>
                  </a:lnTo>
                  <a:lnTo>
                    <a:pt x="108" y="23"/>
                  </a:lnTo>
                  <a:lnTo>
                    <a:pt x="87" y="21"/>
                  </a:lnTo>
                  <a:lnTo>
                    <a:pt x="44" y="62"/>
                  </a:lnTo>
                  <a:lnTo>
                    <a:pt x="21" y="69"/>
                  </a:lnTo>
                  <a:lnTo>
                    <a:pt x="4" y="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893128" y="4115724"/>
              <a:ext cx="457200" cy="615950"/>
            </a:xfrm>
            <a:custGeom>
              <a:avLst/>
              <a:gdLst>
                <a:gd name="T0" fmla="*/ 2147483647 w 288"/>
                <a:gd name="T1" fmla="*/ 2147483647 h 388"/>
                <a:gd name="T2" fmla="*/ 2147483647 w 288"/>
                <a:gd name="T3" fmla="*/ 2147483647 h 388"/>
                <a:gd name="T4" fmla="*/ 2147483647 w 288"/>
                <a:gd name="T5" fmla="*/ 2147483647 h 388"/>
                <a:gd name="T6" fmla="*/ 2147483647 w 288"/>
                <a:gd name="T7" fmla="*/ 2147483647 h 388"/>
                <a:gd name="T8" fmla="*/ 2147483647 w 288"/>
                <a:gd name="T9" fmla="*/ 2147483647 h 388"/>
                <a:gd name="T10" fmla="*/ 0 w 288"/>
                <a:gd name="T11" fmla="*/ 2147483647 h 388"/>
                <a:gd name="T12" fmla="*/ 2147483647 w 288"/>
                <a:gd name="T13" fmla="*/ 2147483647 h 388"/>
                <a:gd name="T14" fmla="*/ 2147483647 w 288"/>
                <a:gd name="T15" fmla="*/ 2147483647 h 388"/>
                <a:gd name="T16" fmla="*/ 2147483647 w 288"/>
                <a:gd name="T17" fmla="*/ 2147483647 h 388"/>
                <a:gd name="T18" fmla="*/ 2147483647 w 288"/>
                <a:gd name="T19" fmla="*/ 2147483647 h 388"/>
                <a:gd name="T20" fmla="*/ 2147483647 w 288"/>
                <a:gd name="T21" fmla="*/ 2147483647 h 388"/>
                <a:gd name="T22" fmla="*/ 2147483647 w 288"/>
                <a:gd name="T23" fmla="*/ 2147483647 h 388"/>
                <a:gd name="T24" fmla="*/ 2147483647 w 288"/>
                <a:gd name="T25" fmla="*/ 2147483647 h 388"/>
                <a:gd name="T26" fmla="*/ 2147483647 w 288"/>
                <a:gd name="T27" fmla="*/ 2147483647 h 388"/>
                <a:gd name="T28" fmla="*/ 2147483647 w 288"/>
                <a:gd name="T29" fmla="*/ 2147483647 h 388"/>
                <a:gd name="T30" fmla="*/ 2147483647 w 288"/>
                <a:gd name="T31" fmla="*/ 2147483647 h 388"/>
                <a:gd name="T32" fmla="*/ 2147483647 w 288"/>
                <a:gd name="T33" fmla="*/ 2147483647 h 388"/>
                <a:gd name="T34" fmla="*/ 2147483647 w 288"/>
                <a:gd name="T35" fmla="*/ 2147483647 h 388"/>
                <a:gd name="T36" fmla="*/ 2147483647 w 288"/>
                <a:gd name="T37" fmla="*/ 2147483647 h 388"/>
                <a:gd name="T38" fmla="*/ 2147483647 w 288"/>
                <a:gd name="T39" fmla="*/ 2147483647 h 388"/>
                <a:gd name="T40" fmla="*/ 2147483647 w 288"/>
                <a:gd name="T41" fmla="*/ 2147483647 h 388"/>
                <a:gd name="T42" fmla="*/ 2147483647 w 288"/>
                <a:gd name="T43" fmla="*/ 2147483647 h 388"/>
                <a:gd name="T44" fmla="*/ 2147483647 w 288"/>
                <a:gd name="T45" fmla="*/ 2147483647 h 388"/>
                <a:gd name="T46" fmla="*/ 2147483647 w 288"/>
                <a:gd name="T47" fmla="*/ 2147483647 h 388"/>
                <a:gd name="T48" fmla="*/ 2147483647 w 288"/>
                <a:gd name="T49" fmla="*/ 2147483647 h 388"/>
                <a:gd name="T50" fmla="*/ 2147483647 w 288"/>
                <a:gd name="T51" fmla="*/ 2147483647 h 388"/>
                <a:gd name="T52" fmla="*/ 2147483647 w 288"/>
                <a:gd name="T53" fmla="*/ 2147483647 h 388"/>
                <a:gd name="T54" fmla="*/ 2147483647 w 288"/>
                <a:gd name="T55" fmla="*/ 2147483647 h 388"/>
                <a:gd name="T56" fmla="*/ 2147483647 w 288"/>
                <a:gd name="T57" fmla="*/ 2147483647 h 388"/>
                <a:gd name="T58" fmla="*/ 2147483647 w 288"/>
                <a:gd name="T59" fmla="*/ 2147483647 h 388"/>
                <a:gd name="T60" fmla="*/ 2147483647 w 288"/>
                <a:gd name="T61" fmla="*/ 2147483647 h 388"/>
                <a:gd name="T62" fmla="*/ 2147483647 w 288"/>
                <a:gd name="T63" fmla="*/ 2147483647 h 388"/>
                <a:gd name="T64" fmla="*/ 2147483647 w 288"/>
                <a:gd name="T65" fmla="*/ 2147483647 h 388"/>
                <a:gd name="T66" fmla="*/ 2147483647 w 288"/>
                <a:gd name="T67" fmla="*/ 2147483647 h 388"/>
                <a:gd name="T68" fmla="*/ 2147483647 w 288"/>
                <a:gd name="T69" fmla="*/ 2147483647 h 388"/>
                <a:gd name="T70" fmla="*/ 2147483647 w 288"/>
                <a:gd name="T71" fmla="*/ 2147483647 h 388"/>
                <a:gd name="T72" fmla="*/ 2147483647 w 288"/>
                <a:gd name="T73" fmla="*/ 2147483647 h 388"/>
                <a:gd name="T74" fmla="*/ 2147483647 w 288"/>
                <a:gd name="T75" fmla="*/ 2147483647 h 388"/>
                <a:gd name="T76" fmla="*/ 2147483647 w 288"/>
                <a:gd name="T77" fmla="*/ 2147483647 h 388"/>
                <a:gd name="T78" fmla="*/ 2147483647 w 288"/>
                <a:gd name="T79" fmla="*/ 2147483647 h 388"/>
                <a:gd name="T80" fmla="*/ 2147483647 w 288"/>
                <a:gd name="T81" fmla="*/ 2147483647 h 388"/>
                <a:gd name="T82" fmla="*/ 2147483647 w 288"/>
                <a:gd name="T83" fmla="*/ 2147483647 h 388"/>
                <a:gd name="T84" fmla="*/ 2147483647 w 288"/>
                <a:gd name="T85" fmla="*/ 2147483647 h 388"/>
                <a:gd name="T86" fmla="*/ 2147483647 w 288"/>
                <a:gd name="T87" fmla="*/ 2147483647 h 388"/>
                <a:gd name="T88" fmla="*/ 2147483647 w 288"/>
                <a:gd name="T89" fmla="*/ 2147483647 h 388"/>
                <a:gd name="T90" fmla="*/ 2147483647 w 288"/>
                <a:gd name="T91" fmla="*/ 2147483647 h 388"/>
                <a:gd name="T92" fmla="*/ 2147483647 w 288"/>
                <a:gd name="T93" fmla="*/ 2147483647 h 388"/>
                <a:gd name="T94" fmla="*/ 2147483647 w 288"/>
                <a:gd name="T95" fmla="*/ 2147483647 h 388"/>
                <a:gd name="T96" fmla="*/ 2147483647 w 288"/>
                <a:gd name="T97" fmla="*/ 2147483647 h 388"/>
                <a:gd name="T98" fmla="*/ 2147483647 w 288"/>
                <a:gd name="T99" fmla="*/ 0 h 388"/>
                <a:gd name="T100" fmla="*/ 2147483647 w 288"/>
                <a:gd name="T101" fmla="*/ 2147483647 h 388"/>
                <a:gd name="T102" fmla="*/ 2147483647 w 288"/>
                <a:gd name="T103" fmla="*/ 2147483647 h 388"/>
                <a:gd name="T104" fmla="*/ 2147483647 w 288"/>
                <a:gd name="T105" fmla="*/ 2147483647 h 388"/>
                <a:gd name="T106" fmla="*/ 2147483647 w 288"/>
                <a:gd name="T107" fmla="*/ 2147483647 h 388"/>
                <a:gd name="T108" fmla="*/ 2147483647 w 288"/>
                <a:gd name="T109" fmla="*/ 2147483647 h 388"/>
                <a:gd name="T110" fmla="*/ 2147483647 w 288"/>
                <a:gd name="T111" fmla="*/ 2147483647 h 3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8"/>
                <a:gd name="T169" fmla="*/ 0 h 388"/>
                <a:gd name="T170" fmla="*/ 288 w 288"/>
                <a:gd name="T171" fmla="*/ 388 h 3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8" h="388">
                  <a:moveTo>
                    <a:pt x="4" y="84"/>
                  </a:moveTo>
                  <a:lnTo>
                    <a:pt x="25" y="119"/>
                  </a:lnTo>
                  <a:lnTo>
                    <a:pt x="25" y="138"/>
                  </a:lnTo>
                  <a:lnTo>
                    <a:pt x="14" y="157"/>
                  </a:lnTo>
                  <a:lnTo>
                    <a:pt x="1" y="166"/>
                  </a:lnTo>
                  <a:lnTo>
                    <a:pt x="0" y="197"/>
                  </a:lnTo>
                  <a:lnTo>
                    <a:pt x="1" y="205"/>
                  </a:lnTo>
                  <a:lnTo>
                    <a:pt x="11" y="201"/>
                  </a:lnTo>
                  <a:lnTo>
                    <a:pt x="14" y="205"/>
                  </a:lnTo>
                  <a:lnTo>
                    <a:pt x="14" y="226"/>
                  </a:lnTo>
                  <a:lnTo>
                    <a:pt x="25" y="248"/>
                  </a:lnTo>
                  <a:lnTo>
                    <a:pt x="38" y="254"/>
                  </a:lnTo>
                  <a:lnTo>
                    <a:pt x="38" y="289"/>
                  </a:lnTo>
                  <a:lnTo>
                    <a:pt x="32" y="315"/>
                  </a:lnTo>
                  <a:lnTo>
                    <a:pt x="38" y="324"/>
                  </a:lnTo>
                  <a:lnTo>
                    <a:pt x="50" y="337"/>
                  </a:lnTo>
                  <a:lnTo>
                    <a:pt x="81" y="330"/>
                  </a:lnTo>
                  <a:lnTo>
                    <a:pt x="87" y="339"/>
                  </a:lnTo>
                  <a:lnTo>
                    <a:pt x="77" y="353"/>
                  </a:lnTo>
                  <a:lnTo>
                    <a:pt x="60" y="374"/>
                  </a:lnTo>
                  <a:lnTo>
                    <a:pt x="60" y="380"/>
                  </a:lnTo>
                  <a:lnTo>
                    <a:pt x="70" y="387"/>
                  </a:lnTo>
                  <a:lnTo>
                    <a:pt x="132" y="363"/>
                  </a:lnTo>
                  <a:lnTo>
                    <a:pt x="156" y="374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7" y="346"/>
                  </a:lnTo>
                  <a:lnTo>
                    <a:pt x="164" y="292"/>
                  </a:lnTo>
                  <a:lnTo>
                    <a:pt x="175" y="276"/>
                  </a:lnTo>
                  <a:lnTo>
                    <a:pt x="181" y="264"/>
                  </a:lnTo>
                  <a:lnTo>
                    <a:pt x="191" y="239"/>
                  </a:lnTo>
                  <a:lnTo>
                    <a:pt x="184" y="233"/>
                  </a:lnTo>
                  <a:lnTo>
                    <a:pt x="188" y="210"/>
                  </a:lnTo>
                  <a:lnTo>
                    <a:pt x="213" y="181"/>
                  </a:lnTo>
                  <a:lnTo>
                    <a:pt x="210" y="163"/>
                  </a:lnTo>
                  <a:lnTo>
                    <a:pt x="230" y="134"/>
                  </a:lnTo>
                  <a:lnTo>
                    <a:pt x="246" y="138"/>
                  </a:lnTo>
                  <a:lnTo>
                    <a:pt x="278" y="115"/>
                  </a:lnTo>
                  <a:lnTo>
                    <a:pt x="287" y="103"/>
                  </a:lnTo>
                  <a:lnTo>
                    <a:pt x="266" y="62"/>
                  </a:lnTo>
                  <a:lnTo>
                    <a:pt x="250" y="43"/>
                  </a:lnTo>
                  <a:lnTo>
                    <a:pt x="259" y="33"/>
                  </a:lnTo>
                  <a:lnTo>
                    <a:pt x="246" y="21"/>
                  </a:lnTo>
                  <a:lnTo>
                    <a:pt x="213" y="21"/>
                  </a:lnTo>
                  <a:lnTo>
                    <a:pt x="201" y="9"/>
                  </a:lnTo>
                  <a:lnTo>
                    <a:pt x="175" y="33"/>
                  </a:lnTo>
                  <a:lnTo>
                    <a:pt x="164" y="28"/>
                  </a:lnTo>
                  <a:lnTo>
                    <a:pt x="175" y="9"/>
                  </a:lnTo>
                  <a:lnTo>
                    <a:pt x="175" y="2"/>
                  </a:lnTo>
                  <a:lnTo>
                    <a:pt x="164" y="0"/>
                  </a:lnTo>
                  <a:lnTo>
                    <a:pt x="132" y="16"/>
                  </a:lnTo>
                  <a:lnTo>
                    <a:pt x="108" y="23"/>
                  </a:lnTo>
                  <a:lnTo>
                    <a:pt x="87" y="21"/>
                  </a:lnTo>
                  <a:lnTo>
                    <a:pt x="44" y="62"/>
                  </a:lnTo>
                  <a:lnTo>
                    <a:pt x="21" y="69"/>
                  </a:lnTo>
                  <a:lnTo>
                    <a:pt x="4" y="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8" descr="90%"/>
            <p:cNvSpPr>
              <a:spLocks/>
            </p:cNvSpPr>
            <p:nvPr/>
          </p:nvSpPr>
          <p:spPr bwMode="auto">
            <a:xfrm>
              <a:off x="3431165" y="4176049"/>
              <a:ext cx="525463" cy="565150"/>
            </a:xfrm>
            <a:custGeom>
              <a:avLst/>
              <a:gdLst>
                <a:gd name="T0" fmla="*/ 2147483647 w 331"/>
                <a:gd name="T1" fmla="*/ 2147483647 h 356"/>
                <a:gd name="T2" fmla="*/ 2147483647 w 331"/>
                <a:gd name="T3" fmla="*/ 2147483647 h 356"/>
                <a:gd name="T4" fmla="*/ 2147483647 w 331"/>
                <a:gd name="T5" fmla="*/ 2147483647 h 356"/>
                <a:gd name="T6" fmla="*/ 2147483647 w 331"/>
                <a:gd name="T7" fmla="*/ 2147483647 h 356"/>
                <a:gd name="T8" fmla="*/ 2147483647 w 331"/>
                <a:gd name="T9" fmla="*/ 2147483647 h 356"/>
                <a:gd name="T10" fmla="*/ 2147483647 w 331"/>
                <a:gd name="T11" fmla="*/ 2147483647 h 356"/>
                <a:gd name="T12" fmla="*/ 2147483647 w 331"/>
                <a:gd name="T13" fmla="*/ 0 h 356"/>
                <a:gd name="T14" fmla="*/ 2147483647 w 331"/>
                <a:gd name="T15" fmla="*/ 2147483647 h 356"/>
                <a:gd name="T16" fmla="*/ 2147483647 w 331"/>
                <a:gd name="T17" fmla="*/ 2147483647 h 356"/>
                <a:gd name="T18" fmla="*/ 2147483647 w 331"/>
                <a:gd name="T19" fmla="*/ 2147483647 h 356"/>
                <a:gd name="T20" fmla="*/ 2147483647 w 331"/>
                <a:gd name="T21" fmla="*/ 2147483647 h 356"/>
                <a:gd name="T22" fmla="*/ 2147483647 w 331"/>
                <a:gd name="T23" fmla="*/ 2147483647 h 356"/>
                <a:gd name="T24" fmla="*/ 2147483647 w 331"/>
                <a:gd name="T25" fmla="*/ 2147483647 h 356"/>
                <a:gd name="T26" fmla="*/ 2147483647 w 331"/>
                <a:gd name="T27" fmla="*/ 2147483647 h 356"/>
                <a:gd name="T28" fmla="*/ 2147483647 w 331"/>
                <a:gd name="T29" fmla="*/ 2147483647 h 356"/>
                <a:gd name="T30" fmla="*/ 2147483647 w 331"/>
                <a:gd name="T31" fmla="*/ 2147483647 h 356"/>
                <a:gd name="T32" fmla="*/ 2147483647 w 331"/>
                <a:gd name="T33" fmla="*/ 2147483647 h 356"/>
                <a:gd name="T34" fmla="*/ 2147483647 w 331"/>
                <a:gd name="T35" fmla="*/ 2147483647 h 356"/>
                <a:gd name="T36" fmla="*/ 2147483647 w 331"/>
                <a:gd name="T37" fmla="*/ 2147483647 h 356"/>
                <a:gd name="T38" fmla="*/ 2147483647 w 331"/>
                <a:gd name="T39" fmla="*/ 2147483647 h 356"/>
                <a:gd name="T40" fmla="*/ 2147483647 w 331"/>
                <a:gd name="T41" fmla="*/ 2147483647 h 356"/>
                <a:gd name="T42" fmla="*/ 2147483647 w 331"/>
                <a:gd name="T43" fmla="*/ 2147483647 h 356"/>
                <a:gd name="T44" fmla="*/ 2147483647 w 331"/>
                <a:gd name="T45" fmla="*/ 2147483647 h 356"/>
                <a:gd name="T46" fmla="*/ 2147483647 w 331"/>
                <a:gd name="T47" fmla="*/ 2147483647 h 356"/>
                <a:gd name="T48" fmla="*/ 2147483647 w 331"/>
                <a:gd name="T49" fmla="*/ 2147483647 h 356"/>
                <a:gd name="T50" fmla="*/ 2147483647 w 331"/>
                <a:gd name="T51" fmla="*/ 2147483647 h 356"/>
                <a:gd name="T52" fmla="*/ 2147483647 w 331"/>
                <a:gd name="T53" fmla="*/ 2147483647 h 356"/>
                <a:gd name="T54" fmla="*/ 2147483647 w 331"/>
                <a:gd name="T55" fmla="*/ 2147483647 h 356"/>
                <a:gd name="T56" fmla="*/ 2147483647 w 331"/>
                <a:gd name="T57" fmla="*/ 2147483647 h 356"/>
                <a:gd name="T58" fmla="*/ 2147483647 w 331"/>
                <a:gd name="T59" fmla="*/ 2147483647 h 356"/>
                <a:gd name="T60" fmla="*/ 2147483647 w 331"/>
                <a:gd name="T61" fmla="*/ 2147483647 h 356"/>
                <a:gd name="T62" fmla="*/ 2147483647 w 331"/>
                <a:gd name="T63" fmla="*/ 2147483647 h 356"/>
                <a:gd name="T64" fmla="*/ 2147483647 w 331"/>
                <a:gd name="T65" fmla="*/ 2147483647 h 356"/>
                <a:gd name="T66" fmla="*/ 2147483647 w 331"/>
                <a:gd name="T67" fmla="*/ 2147483647 h 356"/>
                <a:gd name="T68" fmla="*/ 2147483647 w 331"/>
                <a:gd name="T69" fmla="*/ 2147483647 h 3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1"/>
                <a:gd name="T106" fmla="*/ 0 h 356"/>
                <a:gd name="T107" fmla="*/ 331 w 331"/>
                <a:gd name="T108" fmla="*/ 356 h 3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1" h="356">
                  <a:moveTo>
                    <a:pt x="295" y="46"/>
                  </a:moveTo>
                  <a:lnTo>
                    <a:pt x="283" y="43"/>
                  </a:lnTo>
                  <a:lnTo>
                    <a:pt x="276" y="33"/>
                  </a:lnTo>
                  <a:lnTo>
                    <a:pt x="276" y="12"/>
                  </a:lnTo>
                  <a:lnTo>
                    <a:pt x="268" y="2"/>
                  </a:lnTo>
                  <a:lnTo>
                    <a:pt x="252" y="17"/>
                  </a:lnTo>
                  <a:lnTo>
                    <a:pt x="244" y="27"/>
                  </a:lnTo>
                  <a:lnTo>
                    <a:pt x="235" y="27"/>
                  </a:lnTo>
                  <a:lnTo>
                    <a:pt x="232" y="12"/>
                  </a:lnTo>
                  <a:lnTo>
                    <a:pt x="215" y="15"/>
                  </a:lnTo>
                  <a:lnTo>
                    <a:pt x="200" y="27"/>
                  </a:lnTo>
                  <a:lnTo>
                    <a:pt x="186" y="21"/>
                  </a:lnTo>
                  <a:lnTo>
                    <a:pt x="161" y="6"/>
                  </a:lnTo>
                  <a:lnTo>
                    <a:pt x="90" y="0"/>
                  </a:lnTo>
                  <a:lnTo>
                    <a:pt x="82" y="9"/>
                  </a:lnTo>
                  <a:lnTo>
                    <a:pt x="95" y="24"/>
                  </a:lnTo>
                  <a:lnTo>
                    <a:pt x="80" y="33"/>
                  </a:lnTo>
                  <a:lnTo>
                    <a:pt x="53" y="24"/>
                  </a:lnTo>
                  <a:lnTo>
                    <a:pt x="24" y="46"/>
                  </a:lnTo>
                  <a:lnTo>
                    <a:pt x="14" y="68"/>
                  </a:lnTo>
                  <a:lnTo>
                    <a:pt x="18" y="118"/>
                  </a:lnTo>
                  <a:lnTo>
                    <a:pt x="32" y="168"/>
                  </a:lnTo>
                  <a:lnTo>
                    <a:pt x="0" y="202"/>
                  </a:lnTo>
                  <a:lnTo>
                    <a:pt x="1" y="204"/>
                  </a:lnTo>
                  <a:lnTo>
                    <a:pt x="32" y="199"/>
                  </a:lnTo>
                  <a:lnTo>
                    <a:pt x="41" y="212"/>
                  </a:lnTo>
                  <a:lnTo>
                    <a:pt x="32" y="250"/>
                  </a:lnTo>
                  <a:lnTo>
                    <a:pt x="47" y="274"/>
                  </a:lnTo>
                  <a:lnTo>
                    <a:pt x="63" y="281"/>
                  </a:lnTo>
                  <a:lnTo>
                    <a:pt x="80" y="259"/>
                  </a:lnTo>
                  <a:lnTo>
                    <a:pt x="86" y="274"/>
                  </a:lnTo>
                  <a:lnTo>
                    <a:pt x="93" y="274"/>
                  </a:lnTo>
                  <a:lnTo>
                    <a:pt x="114" y="252"/>
                  </a:lnTo>
                  <a:lnTo>
                    <a:pt x="122" y="252"/>
                  </a:lnTo>
                  <a:lnTo>
                    <a:pt x="134" y="246"/>
                  </a:lnTo>
                  <a:lnTo>
                    <a:pt x="154" y="252"/>
                  </a:lnTo>
                  <a:lnTo>
                    <a:pt x="154" y="274"/>
                  </a:lnTo>
                  <a:lnTo>
                    <a:pt x="171" y="277"/>
                  </a:lnTo>
                  <a:lnTo>
                    <a:pt x="163" y="298"/>
                  </a:lnTo>
                  <a:lnTo>
                    <a:pt x="151" y="321"/>
                  </a:lnTo>
                  <a:lnTo>
                    <a:pt x="144" y="339"/>
                  </a:lnTo>
                  <a:lnTo>
                    <a:pt x="151" y="339"/>
                  </a:lnTo>
                  <a:lnTo>
                    <a:pt x="166" y="323"/>
                  </a:lnTo>
                  <a:lnTo>
                    <a:pt x="179" y="355"/>
                  </a:lnTo>
                  <a:lnTo>
                    <a:pt x="193" y="345"/>
                  </a:lnTo>
                  <a:lnTo>
                    <a:pt x="205" y="345"/>
                  </a:lnTo>
                  <a:lnTo>
                    <a:pt x="215" y="339"/>
                  </a:lnTo>
                  <a:lnTo>
                    <a:pt x="215" y="321"/>
                  </a:lnTo>
                  <a:lnTo>
                    <a:pt x="222" y="313"/>
                  </a:lnTo>
                  <a:lnTo>
                    <a:pt x="238" y="313"/>
                  </a:lnTo>
                  <a:lnTo>
                    <a:pt x="264" y="327"/>
                  </a:lnTo>
                  <a:lnTo>
                    <a:pt x="271" y="317"/>
                  </a:lnTo>
                  <a:lnTo>
                    <a:pt x="264" y="308"/>
                  </a:lnTo>
                  <a:lnTo>
                    <a:pt x="264" y="302"/>
                  </a:lnTo>
                  <a:lnTo>
                    <a:pt x="283" y="286"/>
                  </a:lnTo>
                  <a:lnTo>
                    <a:pt x="313" y="295"/>
                  </a:lnTo>
                  <a:lnTo>
                    <a:pt x="330" y="282"/>
                  </a:lnTo>
                  <a:lnTo>
                    <a:pt x="322" y="274"/>
                  </a:lnTo>
                  <a:lnTo>
                    <a:pt x="330" y="250"/>
                  </a:lnTo>
                  <a:lnTo>
                    <a:pt x="330" y="214"/>
                  </a:lnTo>
                  <a:lnTo>
                    <a:pt x="316" y="209"/>
                  </a:lnTo>
                  <a:lnTo>
                    <a:pt x="307" y="186"/>
                  </a:lnTo>
                  <a:lnTo>
                    <a:pt x="307" y="164"/>
                  </a:lnTo>
                  <a:lnTo>
                    <a:pt x="303" y="162"/>
                  </a:lnTo>
                  <a:lnTo>
                    <a:pt x="293" y="164"/>
                  </a:lnTo>
                  <a:lnTo>
                    <a:pt x="290" y="159"/>
                  </a:lnTo>
                  <a:lnTo>
                    <a:pt x="293" y="127"/>
                  </a:lnTo>
                  <a:lnTo>
                    <a:pt x="307" y="118"/>
                  </a:lnTo>
                  <a:lnTo>
                    <a:pt x="316" y="100"/>
                  </a:lnTo>
                  <a:lnTo>
                    <a:pt x="316" y="80"/>
                  </a:lnTo>
                  <a:lnTo>
                    <a:pt x="295" y="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3431165" y="4176049"/>
              <a:ext cx="525463" cy="565150"/>
            </a:xfrm>
            <a:custGeom>
              <a:avLst/>
              <a:gdLst>
                <a:gd name="T0" fmla="*/ 2147483647 w 331"/>
                <a:gd name="T1" fmla="*/ 2147483647 h 356"/>
                <a:gd name="T2" fmla="*/ 2147483647 w 331"/>
                <a:gd name="T3" fmla="*/ 2147483647 h 356"/>
                <a:gd name="T4" fmla="*/ 2147483647 w 331"/>
                <a:gd name="T5" fmla="*/ 2147483647 h 356"/>
                <a:gd name="T6" fmla="*/ 2147483647 w 331"/>
                <a:gd name="T7" fmla="*/ 2147483647 h 356"/>
                <a:gd name="T8" fmla="*/ 2147483647 w 331"/>
                <a:gd name="T9" fmla="*/ 2147483647 h 356"/>
                <a:gd name="T10" fmla="*/ 2147483647 w 331"/>
                <a:gd name="T11" fmla="*/ 2147483647 h 356"/>
                <a:gd name="T12" fmla="*/ 2147483647 w 331"/>
                <a:gd name="T13" fmla="*/ 0 h 356"/>
                <a:gd name="T14" fmla="*/ 2147483647 w 331"/>
                <a:gd name="T15" fmla="*/ 2147483647 h 356"/>
                <a:gd name="T16" fmla="*/ 2147483647 w 331"/>
                <a:gd name="T17" fmla="*/ 2147483647 h 356"/>
                <a:gd name="T18" fmla="*/ 2147483647 w 331"/>
                <a:gd name="T19" fmla="*/ 2147483647 h 356"/>
                <a:gd name="T20" fmla="*/ 2147483647 w 331"/>
                <a:gd name="T21" fmla="*/ 2147483647 h 356"/>
                <a:gd name="T22" fmla="*/ 2147483647 w 331"/>
                <a:gd name="T23" fmla="*/ 2147483647 h 356"/>
                <a:gd name="T24" fmla="*/ 2147483647 w 331"/>
                <a:gd name="T25" fmla="*/ 2147483647 h 356"/>
                <a:gd name="T26" fmla="*/ 2147483647 w 331"/>
                <a:gd name="T27" fmla="*/ 2147483647 h 356"/>
                <a:gd name="T28" fmla="*/ 2147483647 w 331"/>
                <a:gd name="T29" fmla="*/ 2147483647 h 356"/>
                <a:gd name="T30" fmla="*/ 2147483647 w 331"/>
                <a:gd name="T31" fmla="*/ 2147483647 h 356"/>
                <a:gd name="T32" fmla="*/ 2147483647 w 331"/>
                <a:gd name="T33" fmla="*/ 2147483647 h 356"/>
                <a:gd name="T34" fmla="*/ 2147483647 w 331"/>
                <a:gd name="T35" fmla="*/ 2147483647 h 356"/>
                <a:gd name="T36" fmla="*/ 2147483647 w 331"/>
                <a:gd name="T37" fmla="*/ 2147483647 h 356"/>
                <a:gd name="T38" fmla="*/ 2147483647 w 331"/>
                <a:gd name="T39" fmla="*/ 2147483647 h 356"/>
                <a:gd name="T40" fmla="*/ 2147483647 w 331"/>
                <a:gd name="T41" fmla="*/ 2147483647 h 356"/>
                <a:gd name="T42" fmla="*/ 2147483647 w 331"/>
                <a:gd name="T43" fmla="*/ 2147483647 h 356"/>
                <a:gd name="T44" fmla="*/ 2147483647 w 331"/>
                <a:gd name="T45" fmla="*/ 2147483647 h 356"/>
                <a:gd name="T46" fmla="*/ 2147483647 w 331"/>
                <a:gd name="T47" fmla="*/ 2147483647 h 356"/>
                <a:gd name="T48" fmla="*/ 2147483647 w 331"/>
                <a:gd name="T49" fmla="*/ 2147483647 h 356"/>
                <a:gd name="T50" fmla="*/ 2147483647 w 331"/>
                <a:gd name="T51" fmla="*/ 2147483647 h 356"/>
                <a:gd name="T52" fmla="*/ 2147483647 w 331"/>
                <a:gd name="T53" fmla="*/ 2147483647 h 356"/>
                <a:gd name="T54" fmla="*/ 2147483647 w 331"/>
                <a:gd name="T55" fmla="*/ 2147483647 h 356"/>
                <a:gd name="T56" fmla="*/ 2147483647 w 331"/>
                <a:gd name="T57" fmla="*/ 2147483647 h 356"/>
                <a:gd name="T58" fmla="*/ 2147483647 w 331"/>
                <a:gd name="T59" fmla="*/ 2147483647 h 356"/>
                <a:gd name="T60" fmla="*/ 2147483647 w 331"/>
                <a:gd name="T61" fmla="*/ 2147483647 h 356"/>
                <a:gd name="T62" fmla="*/ 2147483647 w 331"/>
                <a:gd name="T63" fmla="*/ 2147483647 h 356"/>
                <a:gd name="T64" fmla="*/ 2147483647 w 331"/>
                <a:gd name="T65" fmla="*/ 2147483647 h 356"/>
                <a:gd name="T66" fmla="*/ 2147483647 w 331"/>
                <a:gd name="T67" fmla="*/ 2147483647 h 356"/>
                <a:gd name="T68" fmla="*/ 2147483647 w 331"/>
                <a:gd name="T69" fmla="*/ 2147483647 h 3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1"/>
                <a:gd name="T106" fmla="*/ 0 h 356"/>
                <a:gd name="T107" fmla="*/ 331 w 331"/>
                <a:gd name="T108" fmla="*/ 356 h 3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1" h="356">
                  <a:moveTo>
                    <a:pt x="295" y="46"/>
                  </a:moveTo>
                  <a:lnTo>
                    <a:pt x="283" y="43"/>
                  </a:lnTo>
                  <a:lnTo>
                    <a:pt x="276" y="33"/>
                  </a:lnTo>
                  <a:lnTo>
                    <a:pt x="276" y="12"/>
                  </a:lnTo>
                  <a:lnTo>
                    <a:pt x="268" y="2"/>
                  </a:lnTo>
                  <a:lnTo>
                    <a:pt x="252" y="17"/>
                  </a:lnTo>
                  <a:lnTo>
                    <a:pt x="244" y="27"/>
                  </a:lnTo>
                  <a:lnTo>
                    <a:pt x="235" y="27"/>
                  </a:lnTo>
                  <a:lnTo>
                    <a:pt x="232" y="12"/>
                  </a:lnTo>
                  <a:lnTo>
                    <a:pt x="215" y="15"/>
                  </a:lnTo>
                  <a:lnTo>
                    <a:pt x="200" y="27"/>
                  </a:lnTo>
                  <a:lnTo>
                    <a:pt x="186" y="21"/>
                  </a:lnTo>
                  <a:lnTo>
                    <a:pt x="161" y="6"/>
                  </a:lnTo>
                  <a:lnTo>
                    <a:pt x="90" y="0"/>
                  </a:lnTo>
                  <a:lnTo>
                    <a:pt x="82" y="9"/>
                  </a:lnTo>
                  <a:lnTo>
                    <a:pt x="95" y="24"/>
                  </a:lnTo>
                  <a:lnTo>
                    <a:pt x="80" y="33"/>
                  </a:lnTo>
                  <a:lnTo>
                    <a:pt x="53" y="24"/>
                  </a:lnTo>
                  <a:lnTo>
                    <a:pt x="24" y="46"/>
                  </a:lnTo>
                  <a:lnTo>
                    <a:pt x="14" y="68"/>
                  </a:lnTo>
                  <a:lnTo>
                    <a:pt x="18" y="118"/>
                  </a:lnTo>
                  <a:lnTo>
                    <a:pt x="32" y="168"/>
                  </a:lnTo>
                  <a:lnTo>
                    <a:pt x="0" y="202"/>
                  </a:lnTo>
                  <a:lnTo>
                    <a:pt x="1" y="204"/>
                  </a:lnTo>
                  <a:lnTo>
                    <a:pt x="32" y="199"/>
                  </a:lnTo>
                  <a:lnTo>
                    <a:pt x="41" y="212"/>
                  </a:lnTo>
                  <a:lnTo>
                    <a:pt x="32" y="250"/>
                  </a:lnTo>
                  <a:lnTo>
                    <a:pt x="47" y="274"/>
                  </a:lnTo>
                  <a:lnTo>
                    <a:pt x="63" y="281"/>
                  </a:lnTo>
                  <a:lnTo>
                    <a:pt x="80" y="259"/>
                  </a:lnTo>
                  <a:lnTo>
                    <a:pt x="86" y="274"/>
                  </a:lnTo>
                  <a:lnTo>
                    <a:pt x="93" y="274"/>
                  </a:lnTo>
                  <a:lnTo>
                    <a:pt x="114" y="252"/>
                  </a:lnTo>
                  <a:lnTo>
                    <a:pt x="122" y="252"/>
                  </a:lnTo>
                  <a:lnTo>
                    <a:pt x="134" y="246"/>
                  </a:lnTo>
                  <a:lnTo>
                    <a:pt x="154" y="252"/>
                  </a:lnTo>
                  <a:lnTo>
                    <a:pt x="154" y="274"/>
                  </a:lnTo>
                  <a:lnTo>
                    <a:pt x="171" y="277"/>
                  </a:lnTo>
                  <a:lnTo>
                    <a:pt x="163" y="298"/>
                  </a:lnTo>
                  <a:lnTo>
                    <a:pt x="151" y="321"/>
                  </a:lnTo>
                  <a:lnTo>
                    <a:pt x="144" y="339"/>
                  </a:lnTo>
                  <a:lnTo>
                    <a:pt x="151" y="339"/>
                  </a:lnTo>
                  <a:lnTo>
                    <a:pt x="166" y="323"/>
                  </a:lnTo>
                  <a:lnTo>
                    <a:pt x="179" y="355"/>
                  </a:lnTo>
                  <a:lnTo>
                    <a:pt x="193" y="345"/>
                  </a:lnTo>
                  <a:lnTo>
                    <a:pt x="205" y="345"/>
                  </a:lnTo>
                  <a:lnTo>
                    <a:pt x="215" y="339"/>
                  </a:lnTo>
                  <a:lnTo>
                    <a:pt x="215" y="321"/>
                  </a:lnTo>
                  <a:lnTo>
                    <a:pt x="222" y="313"/>
                  </a:lnTo>
                  <a:lnTo>
                    <a:pt x="238" y="313"/>
                  </a:lnTo>
                  <a:lnTo>
                    <a:pt x="264" y="327"/>
                  </a:lnTo>
                  <a:lnTo>
                    <a:pt x="271" y="317"/>
                  </a:lnTo>
                  <a:lnTo>
                    <a:pt x="264" y="308"/>
                  </a:lnTo>
                  <a:lnTo>
                    <a:pt x="264" y="302"/>
                  </a:lnTo>
                  <a:lnTo>
                    <a:pt x="283" y="286"/>
                  </a:lnTo>
                  <a:lnTo>
                    <a:pt x="313" y="295"/>
                  </a:lnTo>
                  <a:lnTo>
                    <a:pt x="330" y="282"/>
                  </a:lnTo>
                  <a:lnTo>
                    <a:pt x="322" y="274"/>
                  </a:lnTo>
                  <a:lnTo>
                    <a:pt x="330" y="250"/>
                  </a:lnTo>
                  <a:lnTo>
                    <a:pt x="330" y="214"/>
                  </a:lnTo>
                  <a:lnTo>
                    <a:pt x="316" y="209"/>
                  </a:lnTo>
                  <a:lnTo>
                    <a:pt x="307" y="186"/>
                  </a:lnTo>
                  <a:lnTo>
                    <a:pt x="307" y="164"/>
                  </a:lnTo>
                  <a:lnTo>
                    <a:pt x="303" y="162"/>
                  </a:lnTo>
                  <a:lnTo>
                    <a:pt x="293" y="164"/>
                  </a:lnTo>
                  <a:lnTo>
                    <a:pt x="290" y="159"/>
                  </a:lnTo>
                  <a:lnTo>
                    <a:pt x="293" y="127"/>
                  </a:lnTo>
                  <a:lnTo>
                    <a:pt x="307" y="118"/>
                  </a:lnTo>
                  <a:lnTo>
                    <a:pt x="316" y="100"/>
                  </a:lnTo>
                  <a:lnTo>
                    <a:pt x="316" y="80"/>
                  </a:lnTo>
                  <a:lnTo>
                    <a:pt x="295" y="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0" descr="90%"/>
            <p:cNvSpPr>
              <a:spLocks/>
            </p:cNvSpPr>
            <p:nvPr/>
          </p:nvSpPr>
          <p:spPr bwMode="auto">
            <a:xfrm>
              <a:off x="2919990" y="4285587"/>
              <a:ext cx="587375" cy="498475"/>
            </a:xfrm>
            <a:custGeom>
              <a:avLst/>
              <a:gdLst>
                <a:gd name="T0" fmla="*/ 2147483647 w 370"/>
                <a:gd name="T1" fmla="*/ 2147483647 h 314"/>
                <a:gd name="T2" fmla="*/ 2147483647 w 370"/>
                <a:gd name="T3" fmla="*/ 2147483647 h 314"/>
                <a:gd name="T4" fmla="*/ 2147483647 w 370"/>
                <a:gd name="T5" fmla="*/ 2147483647 h 314"/>
                <a:gd name="T6" fmla="*/ 2147483647 w 370"/>
                <a:gd name="T7" fmla="*/ 2147483647 h 314"/>
                <a:gd name="T8" fmla="*/ 2147483647 w 370"/>
                <a:gd name="T9" fmla="*/ 2147483647 h 314"/>
                <a:gd name="T10" fmla="*/ 2147483647 w 370"/>
                <a:gd name="T11" fmla="*/ 2147483647 h 314"/>
                <a:gd name="T12" fmla="*/ 0 w 370"/>
                <a:gd name="T13" fmla="*/ 2147483647 h 314"/>
                <a:gd name="T14" fmla="*/ 2147483647 w 370"/>
                <a:gd name="T15" fmla="*/ 2147483647 h 314"/>
                <a:gd name="T16" fmla="*/ 2147483647 w 370"/>
                <a:gd name="T17" fmla="*/ 2147483647 h 314"/>
                <a:gd name="T18" fmla="*/ 2147483647 w 370"/>
                <a:gd name="T19" fmla="*/ 2147483647 h 314"/>
                <a:gd name="T20" fmla="*/ 2147483647 w 370"/>
                <a:gd name="T21" fmla="*/ 2147483647 h 314"/>
                <a:gd name="T22" fmla="*/ 2147483647 w 370"/>
                <a:gd name="T23" fmla="*/ 2147483647 h 314"/>
                <a:gd name="T24" fmla="*/ 2147483647 w 370"/>
                <a:gd name="T25" fmla="*/ 2147483647 h 314"/>
                <a:gd name="T26" fmla="*/ 2147483647 w 370"/>
                <a:gd name="T27" fmla="*/ 2147483647 h 314"/>
                <a:gd name="T28" fmla="*/ 2147483647 w 370"/>
                <a:gd name="T29" fmla="*/ 2147483647 h 314"/>
                <a:gd name="T30" fmla="*/ 2147483647 w 370"/>
                <a:gd name="T31" fmla="*/ 2147483647 h 314"/>
                <a:gd name="T32" fmla="*/ 2147483647 w 370"/>
                <a:gd name="T33" fmla="*/ 2147483647 h 314"/>
                <a:gd name="T34" fmla="*/ 2147483647 w 370"/>
                <a:gd name="T35" fmla="*/ 2147483647 h 314"/>
                <a:gd name="T36" fmla="*/ 2147483647 w 370"/>
                <a:gd name="T37" fmla="*/ 2147483647 h 314"/>
                <a:gd name="T38" fmla="*/ 2147483647 w 370"/>
                <a:gd name="T39" fmla="*/ 2147483647 h 314"/>
                <a:gd name="T40" fmla="*/ 2147483647 w 370"/>
                <a:gd name="T41" fmla="*/ 2147483647 h 314"/>
                <a:gd name="T42" fmla="*/ 2147483647 w 370"/>
                <a:gd name="T43" fmla="*/ 2147483647 h 314"/>
                <a:gd name="T44" fmla="*/ 2147483647 w 370"/>
                <a:gd name="T45" fmla="*/ 2147483647 h 314"/>
                <a:gd name="T46" fmla="*/ 2147483647 w 370"/>
                <a:gd name="T47" fmla="*/ 2147483647 h 314"/>
                <a:gd name="T48" fmla="*/ 2147483647 w 370"/>
                <a:gd name="T49" fmla="*/ 2147483647 h 314"/>
                <a:gd name="T50" fmla="*/ 2147483647 w 370"/>
                <a:gd name="T51" fmla="*/ 2147483647 h 314"/>
                <a:gd name="T52" fmla="*/ 2147483647 w 370"/>
                <a:gd name="T53" fmla="*/ 2147483647 h 314"/>
                <a:gd name="T54" fmla="*/ 2147483647 w 370"/>
                <a:gd name="T55" fmla="*/ 2147483647 h 314"/>
                <a:gd name="T56" fmla="*/ 2147483647 w 370"/>
                <a:gd name="T57" fmla="*/ 2147483647 h 314"/>
                <a:gd name="T58" fmla="*/ 2147483647 w 370"/>
                <a:gd name="T59" fmla="*/ 2147483647 h 314"/>
                <a:gd name="T60" fmla="*/ 2147483647 w 370"/>
                <a:gd name="T61" fmla="*/ 2147483647 h 314"/>
                <a:gd name="T62" fmla="*/ 2147483647 w 370"/>
                <a:gd name="T63" fmla="*/ 2147483647 h 314"/>
                <a:gd name="T64" fmla="*/ 2147483647 w 370"/>
                <a:gd name="T65" fmla="*/ 2147483647 h 314"/>
                <a:gd name="T66" fmla="*/ 2147483647 w 370"/>
                <a:gd name="T67" fmla="*/ 2147483647 h 314"/>
                <a:gd name="T68" fmla="*/ 2147483647 w 370"/>
                <a:gd name="T69" fmla="*/ 2147483647 h 314"/>
                <a:gd name="T70" fmla="*/ 2147483647 w 370"/>
                <a:gd name="T71" fmla="*/ 2147483647 h 314"/>
                <a:gd name="T72" fmla="*/ 2147483647 w 370"/>
                <a:gd name="T73" fmla="*/ 2147483647 h 314"/>
                <a:gd name="T74" fmla="*/ 2147483647 w 370"/>
                <a:gd name="T75" fmla="*/ 2147483647 h 314"/>
                <a:gd name="T76" fmla="*/ 2147483647 w 370"/>
                <a:gd name="T77" fmla="*/ 2147483647 h 314"/>
                <a:gd name="T78" fmla="*/ 2147483647 w 370"/>
                <a:gd name="T79" fmla="*/ 2147483647 h 314"/>
                <a:gd name="T80" fmla="*/ 2147483647 w 370"/>
                <a:gd name="T81" fmla="*/ 2147483647 h 314"/>
                <a:gd name="T82" fmla="*/ 2147483647 w 370"/>
                <a:gd name="T83" fmla="*/ 2147483647 h 314"/>
                <a:gd name="T84" fmla="*/ 2147483647 w 370"/>
                <a:gd name="T85" fmla="*/ 2147483647 h 314"/>
                <a:gd name="T86" fmla="*/ 2147483647 w 370"/>
                <a:gd name="T87" fmla="*/ 2147483647 h 314"/>
                <a:gd name="T88" fmla="*/ 2147483647 w 370"/>
                <a:gd name="T89" fmla="*/ 2147483647 h 314"/>
                <a:gd name="T90" fmla="*/ 2147483647 w 370"/>
                <a:gd name="T91" fmla="*/ 2147483647 h 314"/>
                <a:gd name="T92" fmla="*/ 2147483647 w 370"/>
                <a:gd name="T93" fmla="*/ 2147483647 h 314"/>
                <a:gd name="T94" fmla="*/ 2147483647 w 370"/>
                <a:gd name="T95" fmla="*/ 0 h 314"/>
                <a:gd name="T96" fmla="*/ 2147483647 w 370"/>
                <a:gd name="T97" fmla="*/ 2147483647 h 314"/>
                <a:gd name="T98" fmla="*/ 2147483647 w 370"/>
                <a:gd name="T99" fmla="*/ 2147483647 h 314"/>
                <a:gd name="T100" fmla="*/ 2147483647 w 370"/>
                <a:gd name="T101" fmla="*/ 2147483647 h 314"/>
                <a:gd name="T102" fmla="*/ 2147483647 w 370"/>
                <a:gd name="T103" fmla="*/ 2147483647 h 314"/>
                <a:gd name="T104" fmla="*/ 2147483647 w 370"/>
                <a:gd name="T105" fmla="*/ 2147483647 h 314"/>
                <a:gd name="T106" fmla="*/ 2147483647 w 370"/>
                <a:gd name="T107" fmla="*/ 2147483647 h 314"/>
                <a:gd name="T108" fmla="*/ 2147483647 w 370"/>
                <a:gd name="T109" fmla="*/ 2147483647 h 314"/>
                <a:gd name="T110" fmla="*/ 2147483647 w 370"/>
                <a:gd name="T111" fmla="*/ 2147483647 h 314"/>
                <a:gd name="T112" fmla="*/ 2147483647 w 370"/>
                <a:gd name="T113" fmla="*/ 2147483647 h 314"/>
                <a:gd name="T114" fmla="*/ 2147483647 w 370"/>
                <a:gd name="T115" fmla="*/ 2147483647 h 314"/>
                <a:gd name="T116" fmla="*/ 2147483647 w 370"/>
                <a:gd name="T117" fmla="*/ 2147483647 h 314"/>
                <a:gd name="T118" fmla="*/ 2147483647 w 370"/>
                <a:gd name="T119" fmla="*/ 2147483647 h 31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0"/>
                <a:gd name="T181" fmla="*/ 0 h 314"/>
                <a:gd name="T182" fmla="*/ 370 w 370"/>
                <a:gd name="T183" fmla="*/ 314 h 31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0" h="314">
                  <a:moveTo>
                    <a:pt x="103" y="102"/>
                  </a:moveTo>
                  <a:lnTo>
                    <a:pt x="94" y="128"/>
                  </a:lnTo>
                  <a:lnTo>
                    <a:pt x="76" y="134"/>
                  </a:lnTo>
                  <a:lnTo>
                    <a:pt x="45" y="128"/>
                  </a:lnTo>
                  <a:lnTo>
                    <a:pt x="35" y="137"/>
                  </a:lnTo>
                  <a:lnTo>
                    <a:pt x="18" y="130"/>
                  </a:lnTo>
                  <a:lnTo>
                    <a:pt x="0" y="153"/>
                  </a:lnTo>
                  <a:lnTo>
                    <a:pt x="9" y="162"/>
                  </a:lnTo>
                  <a:lnTo>
                    <a:pt x="9" y="175"/>
                  </a:lnTo>
                  <a:lnTo>
                    <a:pt x="14" y="191"/>
                  </a:lnTo>
                  <a:lnTo>
                    <a:pt x="51" y="178"/>
                  </a:lnTo>
                  <a:lnTo>
                    <a:pt x="60" y="187"/>
                  </a:lnTo>
                  <a:lnTo>
                    <a:pt x="45" y="250"/>
                  </a:lnTo>
                  <a:lnTo>
                    <a:pt x="67" y="271"/>
                  </a:lnTo>
                  <a:lnTo>
                    <a:pt x="60" y="306"/>
                  </a:lnTo>
                  <a:lnTo>
                    <a:pt x="80" y="309"/>
                  </a:lnTo>
                  <a:lnTo>
                    <a:pt x="103" y="288"/>
                  </a:lnTo>
                  <a:lnTo>
                    <a:pt x="108" y="294"/>
                  </a:lnTo>
                  <a:lnTo>
                    <a:pt x="151" y="313"/>
                  </a:lnTo>
                  <a:lnTo>
                    <a:pt x="160" y="306"/>
                  </a:lnTo>
                  <a:lnTo>
                    <a:pt x="160" y="294"/>
                  </a:lnTo>
                  <a:lnTo>
                    <a:pt x="169" y="284"/>
                  </a:lnTo>
                  <a:lnTo>
                    <a:pt x="228" y="246"/>
                  </a:lnTo>
                  <a:lnTo>
                    <a:pt x="239" y="260"/>
                  </a:lnTo>
                  <a:lnTo>
                    <a:pt x="274" y="271"/>
                  </a:lnTo>
                  <a:lnTo>
                    <a:pt x="298" y="243"/>
                  </a:lnTo>
                  <a:lnTo>
                    <a:pt x="303" y="250"/>
                  </a:lnTo>
                  <a:lnTo>
                    <a:pt x="320" y="250"/>
                  </a:lnTo>
                  <a:lnTo>
                    <a:pt x="320" y="243"/>
                  </a:lnTo>
                  <a:lnTo>
                    <a:pt x="338" y="238"/>
                  </a:lnTo>
                  <a:lnTo>
                    <a:pt x="338" y="231"/>
                  </a:lnTo>
                  <a:lnTo>
                    <a:pt x="346" y="224"/>
                  </a:lnTo>
                  <a:lnTo>
                    <a:pt x="348" y="224"/>
                  </a:lnTo>
                  <a:lnTo>
                    <a:pt x="369" y="206"/>
                  </a:lnTo>
                  <a:lnTo>
                    <a:pt x="352" y="182"/>
                  </a:lnTo>
                  <a:lnTo>
                    <a:pt x="361" y="144"/>
                  </a:lnTo>
                  <a:lnTo>
                    <a:pt x="352" y="130"/>
                  </a:lnTo>
                  <a:lnTo>
                    <a:pt x="322" y="137"/>
                  </a:lnTo>
                  <a:lnTo>
                    <a:pt x="320" y="134"/>
                  </a:lnTo>
                  <a:lnTo>
                    <a:pt x="352" y="100"/>
                  </a:lnTo>
                  <a:lnTo>
                    <a:pt x="338" y="50"/>
                  </a:lnTo>
                  <a:lnTo>
                    <a:pt x="316" y="62"/>
                  </a:lnTo>
                  <a:lnTo>
                    <a:pt x="299" y="46"/>
                  </a:lnTo>
                  <a:lnTo>
                    <a:pt x="280" y="21"/>
                  </a:lnTo>
                  <a:lnTo>
                    <a:pt x="280" y="9"/>
                  </a:lnTo>
                  <a:lnTo>
                    <a:pt x="267" y="6"/>
                  </a:lnTo>
                  <a:lnTo>
                    <a:pt x="254" y="12"/>
                  </a:lnTo>
                  <a:lnTo>
                    <a:pt x="228" y="0"/>
                  </a:lnTo>
                  <a:lnTo>
                    <a:pt x="218" y="24"/>
                  </a:lnTo>
                  <a:lnTo>
                    <a:pt x="200" y="28"/>
                  </a:lnTo>
                  <a:lnTo>
                    <a:pt x="184" y="50"/>
                  </a:lnTo>
                  <a:lnTo>
                    <a:pt x="176" y="43"/>
                  </a:lnTo>
                  <a:lnTo>
                    <a:pt x="160" y="50"/>
                  </a:lnTo>
                  <a:lnTo>
                    <a:pt x="142" y="37"/>
                  </a:lnTo>
                  <a:lnTo>
                    <a:pt x="121" y="56"/>
                  </a:lnTo>
                  <a:lnTo>
                    <a:pt x="121" y="66"/>
                  </a:lnTo>
                  <a:lnTo>
                    <a:pt x="157" y="84"/>
                  </a:lnTo>
                  <a:lnTo>
                    <a:pt x="164" y="98"/>
                  </a:lnTo>
                  <a:lnTo>
                    <a:pt x="142" y="106"/>
                  </a:lnTo>
                  <a:lnTo>
                    <a:pt x="103" y="10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2919990" y="4285587"/>
              <a:ext cx="587375" cy="498475"/>
            </a:xfrm>
            <a:custGeom>
              <a:avLst/>
              <a:gdLst>
                <a:gd name="T0" fmla="*/ 2147483647 w 370"/>
                <a:gd name="T1" fmla="*/ 2147483647 h 314"/>
                <a:gd name="T2" fmla="*/ 2147483647 w 370"/>
                <a:gd name="T3" fmla="*/ 2147483647 h 314"/>
                <a:gd name="T4" fmla="*/ 2147483647 w 370"/>
                <a:gd name="T5" fmla="*/ 2147483647 h 314"/>
                <a:gd name="T6" fmla="*/ 2147483647 w 370"/>
                <a:gd name="T7" fmla="*/ 2147483647 h 314"/>
                <a:gd name="T8" fmla="*/ 2147483647 w 370"/>
                <a:gd name="T9" fmla="*/ 2147483647 h 314"/>
                <a:gd name="T10" fmla="*/ 2147483647 w 370"/>
                <a:gd name="T11" fmla="*/ 2147483647 h 314"/>
                <a:gd name="T12" fmla="*/ 0 w 370"/>
                <a:gd name="T13" fmla="*/ 2147483647 h 314"/>
                <a:gd name="T14" fmla="*/ 2147483647 w 370"/>
                <a:gd name="T15" fmla="*/ 2147483647 h 314"/>
                <a:gd name="T16" fmla="*/ 2147483647 w 370"/>
                <a:gd name="T17" fmla="*/ 2147483647 h 314"/>
                <a:gd name="T18" fmla="*/ 2147483647 w 370"/>
                <a:gd name="T19" fmla="*/ 2147483647 h 314"/>
                <a:gd name="T20" fmla="*/ 2147483647 w 370"/>
                <a:gd name="T21" fmla="*/ 2147483647 h 314"/>
                <a:gd name="T22" fmla="*/ 2147483647 w 370"/>
                <a:gd name="T23" fmla="*/ 2147483647 h 314"/>
                <a:gd name="T24" fmla="*/ 2147483647 w 370"/>
                <a:gd name="T25" fmla="*/ 2147483647 h 314"/>
                <a:gd name="T26" fmla="*/ 2147483647 w 370"/>
                <a:gd name="T27" fmla="*/ 2147483647 h 314"/>
                <a:gd name="T28" fmla="*/ 2147483647 w 370"/>
                <a:gd name="T29" fmla="*/ 2147483647 h 314"/>
                <a:gd name="T30" fmla="*/ 2147483647 w 370"/>
                <a:gd name="T31" fmla="*/ 2147483647 h 314"/>
                <a:gd name="T32" fmla="*/ 2147483647 w 370"/>
                <a:gd name="T33" fmla="*/ 2147483647 h 314"/>
                <a:gd name="T34" fmla="*/ 2147483647 w 370"/>
                <a:gd name="T35" fmla="*/ 2147483647 h 314"/>
                <a:gd name="T36" fmla="*/ 2147483647 w 370"/>
                <a:gd name="T37" fmla="*/ 2147483647 h 314"/>
                <a:gd name="T38" fmla="*/ 2147483647 w 370"/>
                <a:gd name="T39" fmla="*/ 2147483647 h 314"/>
                <a:gd name="T40" fmla="*/ 2147483647 w 370"/>
                <a:gd name="T41" fmla="*/ 2147483647 h 314"/>
                <a:gd name="T42" fmla="*/ 2147483647 w 370"/>
                <a:gd name="T43" fmla="*/ 2147483647 h 314"/>
                <a:gd name="T44" fmla="*/ 2147483647 w 370"/>
                <a:gd name="T45" fmla="*/ 2147483647 h 314"/>
                <a:gd name="T46" fmla="*/ 2147483647 w 370"/>
                <a:gd name="T47" fmla="*/ 2147483647 h 314"/>
                <a:gd name="T48" fmla="*/ 2147483647 w 370"/>
                <a:gd name="T49" fmla="*/ 2147483647 h 314"/>
                <a:gd name="T50" fmla="*/ 2147483647 w 370"/>
                <a:gd name="T51" fmla="*/ 2147483647 h 314"/>
                <a:gd name="T52" fmla="*/ 2147483647 w 370"/>
                <a:gd name="T53" fmla="*/ 2147483647 h 314"/>
                <a:gd name="T54" fmla="*/ 2147483647 w 370"/>
                <a:gd name="T55" fmla="*/ 2147483647 h 314"/>
                <a:gd name="T56" fmla="*/ 2147483647 w 370"/>
                <a:gd name="T57" fmla="*/ 2147483647 h 314"/>
                <a:gd name="T58" fmla="*/ 2147483647 w 370"/>
                <a:gd name="T59" fmla="*/ 2147483647 h 314"/>
                <a:gd name="T60" fmla="*/ 2147483647 w 370"/>
                <a:gd name="T61" fmla="*/ 2147483647 h 314"/>
                <a:gd name="T62" fmla="*/ 2147483647 w 370"/>
                <a:gd name="T63" fmla="*/ 2147483647 h 314"/>
                <a:gd name="T64" fmla="*/ 2147483647 w 370"/>
                <a:gd name="T65" fmla="*/ 2147483647 h 314"/>
                <a:gd name="T66" fmla="*/ 2147483647 w 370"/>
                <a:gd name="T67" fmla="*/ 2147483647 h 314"/>
                <a:gd name="T68" fmla="*/ 2147483647 w 370"/>
                <a:gd name="T69" fmla="*/ 2147483647 h 314"/>
                <a:gd name="T70" fmla="*/ 2147483647 w 370"/>
                <a:gd name="T71" fmla="*/ 2147483647 h 314"/>
                <a:gd name="T72" fmla="*/ 2147483647 w 370"/>
                <a:gd name="T73" fmla="*/ 2147483647 h 314"/>
                <a:gd name="T74" fmla="*/ 2147483647 w 370"/>
                <a:gd name="T75" fmla="*/ 2147483647 h 314"/>
                <a:gd name="T76" fmla="*/ 2147483647 w 370"/>
                <a:gd name="T77" fmla="*/ 2147483647 h 314"/>
                <a:gd name="T78" fmla="*/ 2147483647 w 370"/>
                <a:gd name="T79" fmla="*/ 2147483647 h 314"/>
                <a:gd name="T80" fmla="*/ 2147483647 w 370"/>
                <a:gd name="T81" fmla="*/ 2147483647 h 314"/>
                <a:gd name="T82" fmla="*/ 2147483647 w 370"/>
                <a:gd name="T83" fmla="*/ 2147483647 h 314"/>
                <a:gd name="T84" fmla="*/ 2147483647 w 370"/>
                <a:gd name="T85" fmla="*/ 2147483647 h 314"/>
                <a:gd name="T86" fmla="*/ 2147483647 w 370"/>
                <a:gd name="T87" fmla="*/ 2147483647 h 314"/>
                <a:gd name="T88" fmla="*/ 2147483647 w 370"/>
                <a:gd name="T89" fmla="*/ 2147483647 h 314"/>
                <a:gd name="T90" fmla="*/ 2147483647 w 370"/>
                <a:gd name="T91" fmla="*/ 2147483647 h 314"/>
                <a:gd name="T92" fmla="*/ 2147483647 w 370"/>
                <a:gd name="T93" fmla="*/ 2147483647 h 314"/>
                <a:gd name="T94" fmla="*/ 2147483647 w 370"/>
                <a:gd name="T95" fmla="*/ 0 h 314"/>
                <a:gd name="T96" fmla="*/ 2147483647 w 370"/>
                <a:gd name="T97" fmla="*/ 2147483647 h 314"/>
                <a:gd name="T98" fmla="*/ 2147483647 w 370"/>
                <a:gd name="T99" fmla="*/ 2147483647 h 314"/>
                <a:gd name="T100" fmla="*/ 2147483647 w 370"/>
                <a:gd name="T101" fmla="*/ 2147483647 h 314"/>
                <a:gd name="T102" fmla="*/ 2147483647 w 370"/>
                <a:gd name="T103" fmla="*/ 2147483647 h 314"/>
                <a:gd name="T104" fmla="*/ 2147483647 w 370"/>
                <a:gd name="T105" fmla="*/ 2147483647 h 314"/>
                <a:gd name="T106" fmla="*/ 2147483647 w 370"/>
                <a:gd name="T107" fmla="*/ 2147483647 h 314"/>
                <a:gd name="T108" fmla="*/ 2147483647 w 370"/>
                <a:gd name="T109" fmla="*/ 2147483647 h 314"/>
                <a:gd name="T110" fmla="*/ 2147483647 w 370"/>
                <a:gd name="T111" fmla="*/ 2147483647 h 314"/>
                <a:gd name="T112" fmla="*/ 2147483647 w 370"/>
                <a:gd name="T113" fmla="*/ 2147483647 h 314"/>
                <a:gd name="T114" fmla="*/ 2147483647 w 370"/>
                <a:gd name="T115" fmla="*/ 2147483647 h 314"/>
                <a:gd name="T116" fmla="*/ 2147483647 w 370"/>
                <a:gd name="T117" fmla="*/ 2147483647 h 314"/>
                <a:gd name="T118" fmla="*/ 2147483647 w 370"/>
                <a:gd name="T119" fmla="*/ 2147483647 h 31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0"/>
                <a:gd name="T181" fmla="*/ 0 h 314"/>
                <a:gd name="T182" fmla="*/ 370 w 370"/>
                <a:gd name="T183" fmla="*/ 314 h 31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0" h="314">
                  <a:moveTo>
                    <a:pt x="103" y="102"/>
                  </a:moveTo>
                  <a:lnTo>
                    <a:pt x="94" y="128"/>
                  </a:lnTo>
                  <a:lnTo>
                    <a:pt x="76" y="134"/>
                  </a:lnTo>
                  <a:lnTo>
                    <a:pt x="45" y="128"/>
                  </a:lnTo>
                  <a:lnTo>
                    <a:pt x="35" y="137"/>
                  </a:lnTo>
                  <a:lnTo>
                    <a:pt x="18" y="130"/>
                  </a:lnTo>
                  <a:lnTo>
                    <a:pt x="0" y="153"/>
                  </a:lnTo>
                  <a:lnTo>
                    <a:pt x="9" y="162"/>
                  </a:lnTo>
                  <a:lnTo>
                    <a:pt x="9" y="175"/>
                  </a:lnTo>
                  <a:lnTo>
                    <a:pt x="14" y="191"/>
                  </a:lnTo>
                  <a:lnTo>
                    <a:pt x="51" y="178"/>
                  </a:lnTo>
                  <a:lnTo>
                    <a:pt x="60" y="187"/>
                  </a:lnTo>
                  <a:lnTo>
                    <a:pt x="45" y="250"/>
                  </a:lnTo>
                  <a:lnTo>
                    <a:pt x="67" y="271"/>
                  </a:lnTo>
                  <a:lnTo>
                    <a:pt x="60" y="306"/>
                  </a:lnTo>
                  <a:lnTo>
                    <a:pt x="80" y="309"/>
                  </a:lnTo>
                  <a:lnTo>
                    <a:pt x="103" y="288"/>
                  </a:lnTo>
                  <a:lnTo>
                    <a:pt x="108" y="294"/>
                  </a:lnTo>
                  <a:lnTo>
                    <a:pt x="151" y="313"/>
                  </a:lnTo>
                  <a:lnTo>
                    <a:pt x="160" y="306"/>
                  </a:lnTo>
                  <a:lnTo>
                    <a:pt x="160" y="294"/>
                  </a:lnTo>
                  <a:lnTo>
                    <a:pt x="169" y="284"/>
                  </a:lnTo>
                  <a:lnTo>
                    <a:pt x="228" y="246"/>
                  </a:lnTo>
                  <a:lnTo>
                    <a:pt x="239" y="260"/>
                  </a:lnTo>
                  <a:lnTo>
                    <a:pt x="274" y="271"/>
                  </a:lnTo>
                  <a:lnTo>
                    <a:pt x="298" y="243"/>
                  </a:lnTo>
                  <a:lnTo>
                    <a:pt x="303" y="250"/>
                  </a:lnTo>
                  <a:lnTo>
                    <a:pt x="320" y="250"/>
                  </a:lnTo>
                  <a:lnTo>
                    <a:pt x="320" y="243"/>
                  </a:lnTo>
                  <a:lnTo>
                    <a:pt x="338" y="238"/>
                  </a:lnTo>
                  <a:lnTo>
                    <a:pt x="338" y="231"/>
                  </a:lnTo>
                  <a:lnTo>
                    <a:pt x="346" y="224"/>
                  </a:lnTo>
                  <a:lnTo>
                    <a:pt x="348" y="224"/>
                  </a:lnTo>
                  <a:lnTo>
                    <a:pt x="369" y="206"/>
                  </a:lnTo>
                  <a:lnTo>
                    <a:pt x="352" y="182"/>
                  </a:lnTo>
                  <a:lnTo>
                    <a:pt x="361" y="144"/>
                  </a:lnTo>
                  <a:lnTo>
                    <a:pt x="352" y="130"/>
                  </a:lnTo>
                  <a:lnTo>
                    <a:pt x="322" y="137"/>
                  </a:lnTo>
                  <a:lnTo>
                    <a:pt x="320" y="134"/>
                  </a:lnTo>
                  <a:lnTo>
                    <a:pt x="352" y="100"/>
                  </a:lnTo>
                  <a:lnTo>
                    <a:pt x="338" y="50"/>
                  </a:lnTo>
                  <a:lnTo>
                    <a:pt x="316" y="62"/>
                  </a:lnTo>
                  <a:lnTo>
                    <a:pt x="299" y="46"/>
                  </a:lnTo>
                  <a:lnTo>
                    <a:pt x="280" y="21"/>
                  </a:lnTo>
                  <a:lnTo>
                    <a:pt x="280" y="9"/>
                  </a:lnTo>
                  <a:lnTo>
                    <a:pt x="267" y="6"/>
                  </a:lnTo>
                  <a:lnTo>
                    <a:pt x="254" y="12"/>
                  </a:lnTo>
                  <a:lnTo>
                    <a:pt x="228" y="0"/>
                  </a:lnTo>
                  <a:lnTo>
                    <a:pt x="218" y="24"/>
                  </a:lnTo>
                  <a:lnTo>
                    <a:pt x="200" y="28"/>
                  </a:lnTo>
                  <a:lnTo>
                    <a:pt x="184" y="50"/>
                  </a:lnTo>
                  <a:lnTo>
                    <a:pt x="176" y="43"/>
                  </a:lnTo>
                  <a:lnTo>
                    <a:pt x="160" y="50"/>
                  </a:lnTo>
                  <a:lnTo>
                    <a:pt x="142" y="37"/>
                  </a:lnTo>
                  <a:lnTo>
                    <a:pt x="121" y="56"/>
                  </a:lnTo>
                  <a:lnTo>
                    <a:pt x="121" y="66"/>
                  </a:lnTo>
                  <a:lnTo>
                    <a:pt x="157" y="84"/>
                  </a:lnTo>
                  <a:lnTo>
                    <a:pt x="164" y="98"/>
                  </a:lnTo>
                  <a:lnTo>
                    <a:pt x="142" y="106"/>
                  </a:lnTo>
                  <a:lnTo>
                    <a:pt x="103" y="10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2" descr="90%"/>
            <p:cNvSpPr>
              <a:spLocks/>
            </p:cNvSpPr>
            <p:nvPr/>
          </p:nvSpPr>
          <p:spPr bwMode="auto">
            <a:xfrm>
              <a:off x="4291590" y="3947449"/>
              <a:ext cx="366713" cy="412750"/>
            </a:xfrm>
            <a:custGeom>
              <a:avLst/>
              <a:gdLst>
                <a:gd name="T0" fmla="*/ 2147483647 w 231"/>
                <a:gd name="T1" fmla="*/ 2147483647 h 260"/>
                <a:gd name="T2" fmla="*/ 2147483647 w 231"/>
                <a:gd name="T3" fmla="*/ 2147483647 h 260"/>
                <a:gd name="T4" fmla="*/ 2147483647 w 231"/>
                <a:gd name="T5" fmla="*/ 2147483647 h 260"/>
                <a:gd name="T6" fmla="*/ 2147483647 w 231"/>
                <a:gd name="T7" fmla="*/ 2147483647 h 260"/>
                <a:gd name="T8" fmla="*/ 2147483647 w 231"/>
                <a:gd name="T9" fmla="*/ 2147483647 h 260"/>
                <a:gd name="T10" fmla="*/ 2147483647 w 231"/>
                <a:gd name="T11" fmla="*/ 2147483647 h 260"/>
                <a:gd name="T12" fmla="*/ 2147483647 w 231"/>
                <a:gd name="T13" fmla="*/ 2147483647 h 260"/>
                <a:gd name="T14" fmla="*/ 2147483647 w 231"/>
                <a:gd name="T15" fmla="*/ 2147483647 h 260"/>
                <a:gd name="T16" fmla="*/ 2147483647 w 231"/>
                <a:gd name="T17" fmla="*/ 2147483647 h 260"/>
                <a:gd name="T18" fmla="*/ 0 w 231"/>
                <a:gd name="T19" fmla="*/ 2147483647 h 260"/>
                <a:gd name="T20" fmla="*/ 2147483647 w 231"/>
                <a:gd name="T21" fmla="*/ 2147483647 h 260"/>
                <a:gd name="T22" fmla="*/ 2147483647 w 231"/>
                <a:gd name="T23" fmla="*/ 2147483647 h 260"/>
                <a:gd name="T24" fmla="*/ 2147483647 w 231"/>
                <a:gd name="T25" fmla="*/ 2147483647 h 260"/>
                <a:gd name="T26" fmla="*/ 2147483647 w 231"/>
                <a:gd name="T27" fmla="*/ 2147483647 h 260"/>
                <a:gd name="T28" fmla="*/ 2147483647 w 231"/>
                <a:gd name="T29" fmla="*/ 2147483647 h 260"/>
                <a:gd name="T30" fmla="*/ 2147483647 w 231"/>
                <a:gd name="T31" fmla="*/ 2147483647 h 260"/>
                <a:gd name="T32" fmla="*/ 2147483647 w 231"/>
                <a:gd name="T33" fmla="*/ 2147483647 h 260"/>
                <a:gd name="T34" fmla="*/ 2147483647 w 231"/>
                <a:gd name="T35" fmla="*/ 2147483647 h 260"/>
                <a:gd name="T36" fmla="*/ 2147483647 w 231"/>
                <a:gd name="T37" fmla="*/ 2147483647 h 260"/>
                <a:gd name="T38" fmla="*/ 2147483647 w 231"/>
                <a:gd name="T39" fmla="*/ 2147483647 h 260"/>
                <a:gd name="T40" fmla="*/ 2147483647 w 231"/>
                <a:gd name="T41" fmla="*/ 2147483647 h 260"/>
                <a:gd name="T42" fmla="*/ 2147483647 w 231"/>
                <a:gd name="T43" fmla="*/ 2147483647 h 260"/>
                <a:gd name="T44" fmla="*/ 2147483647 w 231"/>
                <a:gd name="T45" fmla="*/ 2147483647 h 260"/>
                <a:gd name="T46" fmla="*/ 2147483647 w 231"/>
                <a:gd name="T47" fmla="*/ 0 h 260"/>
                <a:gd name="T48" fmla="*/ 2147483647 w 231"/>
                <a:gd name="T49" fmla="*/ 2147483647 h 260"/>
                <a:gd name="T50" fmla="*/ 2147483647 w 231"/>
                <a:gd name="T51" fmla="*/ 2147483647 h 260"/>
                <a:gd name="T52" fmla="*/ 2147483647 w 231"/>
                <a:gd name="T53" fmla="*/ 2147483647 h 260"/>
                <a:gd name="T54" fmla="*/ 2147483647 w 231"/>
                <a:gd name="T55" fmla="*/ 2147483647 h 260"/>
                <a:gd name="T56" fmla="*/ 2147483647 w 231"/>
                <a:gd name="T57" fmla="*/ 2147483647 h 260"/>
                <a:gd name="T58" fmla="*/ 2147483647 w 231"/>
                <a:gd name="T59" fmla="*/ 2147483647 h 260"/>
                <a:gd name="T60" fmla="*/ 2147483647 w 231"/>
                <a:gd name="T61" fmla="*/ 2147483647 h 260"/>
                <a:gd name="T62" fmla="*/ 2147483647 w 231"/>
                <a:gd name="T63" fmla="*/ 2147483647 h 260"/>
                <a:gd name="T64" fmla="*/ 2147483647 w 231"/>
                <a:gd name="T65" fmla="*/ 2147483647 h 260"/>
                <a:gd name="T66" fmla="*/ 2147483647 w 231"/>
                <a:gd name="T67" fmla="*/ 2147483647 h 260"/>
                <a:gd name="T68" fmla="*/ 2147483647 w 231"/>
                <a:gd name="T69" fmla="*/ 2147483647 h 260"/>
                <a:gd name="T70" fmla="*/ 2147483647 w 231"/>
                <a:gd name="T71" fmla="*/ 2147483647 h 260"/>
                <a:gd name="T72" fmla="*/ 2147483647 w 231"/>
                <a:gd name="T73" fmla="*/ 2147483647 h 260"/>
                <a:gd name="T74" fmla="*/ 2147483647 w 231"/>
                <a:gd name="T75" fmla="*/ 2147483647 h 260"/>
                <a:gd name="T76" fmla="*/ 2147483647 w 231"/>
                <a:gd name="T77" fmla="*/ 2147483647 h 260"/>
                <a:gd name="T78" fmla="*/ 2147483647 w 231"/>
                <a:gd name="T79" fmla="*/ 2147483647 h 260"/>
                <a:gd name="T80" fmla="*/ 2147483647 w 231"/>
                <a:gd name="T81" fmla="*/ 2147483647 h 260"/>
                <a:gd name="T82" fmla="*/ 2147483647 w 231"/>
                <a:gd name="T83" fmla="*/ 2147483647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260"/>
                <a:gd name="T128" fmla="*/ 231 w 231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260">
                  <a:moveTo>
                    <a:pt x="167" y="246"/>
                  </a:moveTo>
                  <a:lnTo>
                    <a:pt x="132" y="259"/>
                  </a:lnTo>
                  <a:lnTo>
                    <a:pt x="112" y="240"/>
                  </a:lnTo>
                  <a:lnTo>
                    <a:pt x="99" y="255"/>
                  </a:lnTo>
                  <a:lnTo>
                    <a:pt x="76" y="255"/>
                  </a:lnTo>
                  <a:lnTo>
                    <a:pt x="66" y="237"/>
                  </a:lnTo>
                  <a:lnTo>
                    <a:pt x="57" y="212"/>
                  </a:lnTo>
                  <a:lnTo>
                    <a:pt x="35" y="209"/>
                  </a:lnTo>
                  <a:lnTo>
                    <a:pt x="14" y="168"/>
                  </a:lnTo>
                  <a:lnTo>
                    <a:pt x="0" y="150"/>
                  </a:lnTo>
                  <a:lnTo>
                    <a:pt x="9" y="140"/>
                  </a:lnTo>
                  <a:lnTo>
                    <a:pt x="14" y="137"/>
                  </a:lnTo>
                  <a:lnTo>
                    <a:pt x="37" y="106"/>
                  </a:lnTo>
                  <a:lnTo>
                    <a:pt x="35" y="77"/>
                  </a:lnTo>
                  <a:lnTo>
                    <a:pt x="44" y="68"/>
                  </a:lnTo>
                  <a:lnTo>
                    <a:pt x="60" y="66"/>
                  </a:lnTo>
                  <a:lnTo>
                    <a:pt x="66" y="59"/>
                  </a:lnTo>
                  <a:lnTo>
                    <a:pt x="60" y="46"/>
                  </a:lnTo>
                  <a:lnTo>
                    <a:pt x="70" y="34"/>
                  </a:lnTo>
                  <a:lnTo>
                    <a:pt x="70" y="9"/>
                  </a:lnTo>
                  <a:lnTo>
                    <a:pt x="83" y="3"/>
                  </a:lnTo>
                  <a:lnTo>
                    <a:pt x="102" y="15"/>
                  </a:lnTo>
                  <a:lnTo>
                    <a:pt x="132" y="21"/>
                  </a:lnTo>
                  <a:lnTo>
                    <a:pt x="148" y="0"/>
                  </a:lnTo>
                  <a:lnTo>
                    <a:pt x="170" y="18"/>
                  </a:lnTo>
                  <a:lnTo>
                    <a:pt x="161" y="25"/>
                  </a:lnTo>
                  <a:lnTo>
                    <a:pt x="148" y="41"/>
                  </a:lnTo>
                  <a:lnTo>
                    <a:pt x="132" y="46"/>
                  </a:lnTo>
                  <a:lnTo>
                    <a:pt x="124" y="49"/>
                  </a:lnTo>
                  <a:lnTo>
                    <a:pt x="140" y="59"/>
                  </a:lnTo>
                  <a:lnTo>
                    <a:pt x="173" y="46"/>
                  </a:lnTo>
                  <a:lnTo>
                    <a:pt x="225" y="68"/>
                  </a:lnTo>
                  <a:lnTo>
                    <a:pt x="230" y="108"/>
                  </a:lnTo>
                  <a:lnTo>
                    <a:pt x="209" y="108"/>
                  </a:lnTo>
                  <a:lnTo>
                    <a:pt x="209" y="122"/>
                  </a:lnTo>
                  <a:lnTo>
                    <a:pt x="219" y="140"/>
                  </a:lnTo>
                  <a:lnTo>
                    <a:pt x="209" y="150"/>
                  </a:lnTo>
                  <a:lnTo>
                    <a:pt x="219" y="165"/>
                  </a:lnTo>
                  <a:lnTo>
                    <a:pt x="203" y="187"/>
                  </a:lnTo>
                  <a:lnTo>
                    <a:pt x="195" y="177"/>
                  </a:lnTo>
                  <a:lnTo>
                    <a:pt x="170" y="237"/>
                  </a:lnTo>
                  <a:lnTo>
                    <a:pt x="167" y="2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291590" y="3947449"/>
              <a:ext cx="366713" cy="412750"/>
            </a:xfrm>
            <a:custGeom>
              <a:avLst/>
              <a:gdLst>
                <a:gd name="T0" fmla="*/ 2147483647 w 231"/>
                <a:gd name="T1" fmla="*/ 2147483647 h 260"/>
                <a:gd name="T2" fmla="*/ 2147483647 w 231"/>
                <a:gd name="T3" fmla="*/ 2147483647 h 260"/>
                <a:gd name="T4" fmla="*/ 2147483647 w 231"/>
                <a:gd name="T5" fmla="*/ 2147483647 h 260"/>
                <a:gd name="T6" fmla="*/ 2147483647 w 231"/>
                <a:gd name="T7" fmla="*/ 2147483647 h 260"/>
                <a:gd name="T8" fmla="*/ 2147483647 w 231"/>
                <a:gd name="T9" fmla="*/ 2147483647 h 260"/>
                <a:gd name="T10" fmla="*/ 2147483647 w 231"/>
                <a:gd name="T11" fmla="*/ 2147483647 h 260"/>
                <a:gd name="T12" fmla="*/ 2147483647 w 231"/>
                <a:gd name="T13" fmla="*/ 2147483647 h 260"/>
                <a:gd name="T14" fmla="*/ 2147483647 w 231"/>
                <a:gd name="T15" fmla="*/ 2147483647 h 260"/>
                <a:gd name="T16" fmla="*/ 2147483647 w 231"/>
                <a:gd name="T17" fmla="*/ 2147483647 h 260"/>
                <a:gd name="T18" fmla="*/ 0 w 231"/>
                <a:gd name="T19" fmla="*/ 2147483647 h 260"/>
                <a:gd name="T20" fmla="*/ 2147483647 w 231"/>
                <a:gd name="T21" fmla="*/ 2147483647 h 260"/>
                <a:gd name="T22" fmla="*/ 2147483647 w 231"/>
                <a:gd name="T23" fmla="*/ 2147483647 h 260"/>
                <a:gd name="T24" fmla="*/ 2147483647 w 231"/>
                <a:gd name="T25" fmla="*/ 2147483647 h 260"/>
                <a:gd name="T26" fmla="*/ 2147483647 w 231"/>
                <a:gd name="T27" fmla="*/ 2147483647 h 260"/>
                <a:gd name="T28" fmla="*/ 2147483647 w 231"/>
                <a:gd name="T29" fmla="*/ 2147483647 h 260"/>
                <a:gd name="T30" fmla="*/ 2147483647 w 231"/>
                <a:gd name="T31" fmla="*/ 2147483647 h 260"/>
                <a:gd name="T32" fmla="*/ 2147483647 w 231"/>
                <a:gd name="T33" fmla="*/ 2147483647 h 260"/>
                <a:gd name="T34" fmla="*/ 2147483647 w 231"/>
                <a:gd name="T35" fmla="*/ 2147483647 h 260"/>
                <a:gd name="T36" fmla="*/ 2147483647 w 231"/>
                <a:gd name="T37" fmla="*/ 2147483647 h 260"/>
                <a:gd name="T38" fmla="*/ 2147483647 w 231"/>
                <a:gd name="T39" fmla="*/ 2147483647 h 260"/>
                <a:gd name="T40" fmla="*/ 2147483647 w 231"/>
                <a:gd name="T41" fmla="*/ 2147483647 h 260"/>
                <a:gd name="T42" fmla="*/ 2147483647 w 231"/>
                <a:gd name="T43" fmla="*/ 2147483647 h 260"/>
                <a:gd name="T44" fmla="*/ 2147483647 w 231"/>
                <a:gd name="T45" fmla="*/ 2147483647 h 260"/>
                <a:gd name="T46" fmla="*/ 2147483647 w 231"/>
                <a:gd name="T47" fmla="*/ 0 h 260"/>
                <a:gd name="T48" fmla="*/ 2147483647 w 231"/>
                <a:gd name="T49" fmla="*/ 2147483647 h 260"/>
                <a:gd name="T50" fmla="*/ 2147483647 w 231"/>
                <a:gd name="T51" fmla="*/ 2147483647 h 260"/>
                <a:gd name="T52" fmla="*/ 2147483647 w 231"/>
                <a:gd name="T53" fmla="*/ 2147483647 h 260"/>
                <a:gd name="T54" fmla="*/ 2147483647 w 231"/>
                <a:gd name="T55" fmla="*/ 2147483647 h 260"/>
                <a:gd name="T56" fmla="*/ 2147483647 w 231"/>
                <a:gd name="T57" fmla="*/ 2147483647 h 260"/>
                <a:gd name="T58" fmla="*/ 2147483647 w 231"/>
                <a:gd name="T59" fmla="*/ 2147483647 h 260"/>
                <a:gd name="T60" fmla="*/ 2147483647 w 231"/>
                <a:gd name="T61" fmla="*/ 2147483647 h 260"/>
                <a:gd name="T62" fmla="*/ 2147483647 w 231"/>
                <a:gd name="T63" fmla="*/ 2147483647 h 260"/>
                <a:gd name="T64" fmla="*/ 2147483647 w 231"/>
                <a:gd name="T65" fmla="*/ 2147483647 h 260"/>
                <a:gd name="T66" fmla="*/ 2147483647 w 231"/>
                <a:gd name="T67" fmla="*/ 2147483647 h 260"/>
                <a:gd name="T68" fmla="*/ 2147483647 w 231"/>
                <a:gd name="T69" fmla="*/ 2147483647 h 260"/>
                <a:gd name="T70" fmla="*/ 2147483647 w 231"/>
                <a:gd name="T71" fmla="*/ 2147483647 h 260"/>
                <a:gd name="T72" fmla="*/ 2147483647 w 231"/>
                <a:gd name="T73" fmla="*/ 2147483647 h 260"/>
                <a:gd name="T74" fmla="*/ 2147483647 w 231"/>
                <a:gd name="T75" fmla="*/ 2147483647 h 260"/>
                <a:gd name="T76" fmla="*/ 2147483647 w 231"/>
                <a:gd name="T77" fmla="*/ 2147483647 h 260"/>
                <a:gd name="T78" fmla="*/ 2147483647 w 231"/>
                <a:gd name="T79" fmla="*/ 2147483647 h 260"/>
                <a:gd name="T80" fmla="*/ 2147483647 w 231"/>
                <a:gd name="T81" fmla="*/ 2147483647 h 260"/>
                <a:gd name="T82" fmla="*/ 2147483647 w 231"/>
                <a:gd name="T83" fmla="*/ 2147483647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260"/>
                <a:gd name="T128" fmla="*/ 231 w 231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260">
                  <a:moveTo>
                    <a:pt x="167" y="246"/>
                  </a:moveTo>
                  <a:lnTo>
                    <a:pt x="132" y="259"/>
                  </a:lnTo>
                  <a:lnTo>
                    <a:pt x="112" y="240"/>
                  </a:lnTo>
                  <a:lnTo>
                    <a:pt x="99" y="255"/>
                  </a:lnTo>
                  <a:lnTo>
                    <a:pt x="76" y="255"/>
                  </a:lnTo>
                  <a:lnTo>
                    <a:pt x="66" y="237"/>
                  </a:lnTo>
                  <a:lnTo>
                    <a:pt x="57" y="212"/>
                  </a:lnTo>
                  <a:lnTo>
                    <a:pt x="35" y="209"/>
                  </a:lnTo>
                  <a:lnTo>
                    <a:pt x="14" y="168"/>
                  </a:lnTo>
                  <a:lnTo>
                    <a:pt x="0" y="150"/>
                  </a:lnTo>
                  <a:lnTo>
                    <a:pt x="9" y="140"/>
                  </a:lnTo>
                  <a:lnTo>
                    <a:pt x="14" y="137"/>
                  </a:lnTo>
                  <a:lnTo>
                    <a:pt x="37" y="106"/>
                  </a:lnTo>
                  <a:lnTo>
                    <a:pt x="35" y="77"/>
                  </a:lnTo>
                  <a:lnTo>
                    <a:pt x="44" y="68"/>
                  </a:lnTo>
                  <a:lnTo>
                    <a:pt x="60" y="66"/>
                  </a:lnTo>
                  <a:lnTo>
                    <a:pt x="66" y="59"/>
                  </a:lnTo>
                  <a:lnTo>
                    <a:pt x="60" y="46"/>
                  </a:lnTo>
                  <a:lnTo>
                    <a:pt x="70" y="34"/>
                  </a:lnTo>
                  <a:lnTo>
                    <a:pt x="70" y="9"/>
                  </a:lnTo>
                  <a:lnTo>
                    <a:pt x="83" y="3"/>
                  </a:lnTo>
                  <a:lnTo>
                    <a:pt x="102" y="15"/>
                  </a:lnTo>
                  <a:lnTo>
                    <a:pt x="132" y="21"/>
                  </a:lnTo>
                  <a:lnTo>
                    <a:pt x="148" y="0"/>
                  </a:lnTo>
                  <a:lnTo>
                    <a:pt x="170" y="18"/>
                  </a:lnTo>
                  <a:lnTo>
                    <a:pt x="161" y="25"/>
                  </a:lnTo>
                  <a:lnTo>
                    <a:pt x="148" y="41"/>
                  </a:lnTo>
                  <a:lnTo>
                    <a:pt x="132" y="46"/>
                  </a:lnTo>
                  <a:lnTo>
                    <a:pt x="124" y="49"/>
                  </a:lnTo>
                  <a:lnTo>
                    <a:pt x="140" y="59"/>
                  </a:lnTo>
                  <a:lnTo>
                    <a:pt x="173" y="46"/>
                  </a:lnTo>
                  <a:lnTo>
                    <a:pt x="225" y="68"/>
                  </a:lnTo>
                  <a:lnTo>
                    <a:pt x="230" y="108"/>
                  </a:lnTo>
                  <a:lnTo>
                    <a:pt x="209" y="108"/>
                  </a:lnTo>
                  <a:lnTo>
                    <a:pt x="209" y="122"/>
                  </a:lnTo>
                  <a:lnTo>
                    <a:pt x="219" y="140"/>
                  </a:lnTo>
                  <a:lnTo>
                    <a:pt x="209" y="150"/>
                  </a:lnTo>
                  <a:lnTo>
                    <a:pt x="219" y="165"/>
                  </a:lnTo>
                  <a:lnTo>
                    <a:pt x="203" y="187"/>
                  </a:lnTo>
                  <a:lnTo>
                    <a:pt x="195" y="177"/>
                  </a:lnTo>
                  <a:lnTo>
                    <a:pt x="170" y="237"/>
                  </a:lnTo>
                  <a:lnTo>
                    <a:pt x="167" y="2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4" descr="90%"/>
            <p:cNvSpPr>
              <a:spLocks/>
            </p:cNvSpPr>
            <p:nvPr/>
          </p:nvSpPr>
          <p:spPr bwMode="auto">
            <a:xfrm>
              <a:off x="3947103" y="3647412"/>
              <a:ext cx="458787" cy="525462"/>
            </a:xfrm>
            <a:custGeom>
              <a:avLst/>
              <a:gdLst>
                <a:gd name="T0" fmla="*/ 2147483647 w 289"/>
                <a:gd name="T1" fmla="*/ 0 h 331"/>
                <a:gd name="T2" fmla="*/ 2147483647 w 289"/>
                <a:gd name="T3" fmla="*/ 2147483647 h 331"/>
                <a:gd name="T4" fmla="*/ 2147483647 w 289"/>
                <a:gd name="T5" fmla="*/ 2147483647 h 331"/>
                <a:gd name="T6" fmla="*/ 2147483647 w 289"/>
                <a:gd name="T7" fmla="*/ 2147483647 h 331"/>
                <a:gd name="T8" fmla="*/ 2147483647 w 289"/>
                <a:gd name="T9" fmla="*/ 2147483647 h 331"/>
                <a:gd name="T10" fmla="*/ 2147483647 w 289"/>
                <a:gd name="T11" fmla="*/ 2147483647 h 331"/>
                <a:gd name="T12" fmla="*/ 2147483647 w 289"/>
                <a:gd name="T13" fmla="*/ 2147483647 h 331"/>
                <a:gd name="T14" fmla="*/ 2147483647 w 289"/>
                <a:gd name="T15" fmla="*/ 2147483647 h 331"/>
                <a:gd name="T16" fmla="*/ 2147483647 w 289"/>
                <a:gd name="T17" fmla="*/ 2147483647 h 331"/>
                <a:gd name="T18" fmla="*/ 2147483647 w 289"/>
                <a:gd name="T19" fmla="*/ 2147483647 h 331"/>
                <a:gd name="T20" fmla="*/ 2147483647 w 289"/>
                <a:gd name="T21" fmla="*/ 2147483647 h 331"/>
                <a:gd name="T22" fmla="*/ 2147483647 w 289"/>
                <a:gd name="T23" fmla="*/ 2147483647 h 331"/>
                <a:gd name="T24" fmla="*/ 2147483647 w 289"/>
                <a:gd name="T25" fmla="*/ 2147483647 h 331"/>
                <a:gd name="T26" fmla="*/ 2147483647 w 289"/>
                <a:gd name="T27" fmla="*/ 2147483647 h 331"/>
                <a:gd name="T28" fmla="*/ 2147483647 w 289"/>
                <a:gd name="T29" fmla="*/ 2147483647 h 331"/>
                <a:gd name="T30" fmla="*/ 2147483647 w 289"/>
                <a:gd name="T31" fmla="*/ 2147483647 h 331"/>
                <a:gd name="T32" fmla="*/ 2147483647 w 289"/>
                <a:gd name="T33" fmla="*/ 2147483647 h 331"/>
                <a:gd name="T34" fmla="*/ 2147483647 w 289"/>
                <a:gd name="T35" fmla="*/ 2147483647 h 331"/>
                <a:gd name="T36" fmla="*/ 2147483647 w 289"/>
                <a:gd name="T37" fmla="*/ 2147483647 h 331"/>
                <a:gd name="T38" fmla="*/ 2147483647 w 289"/>
                <a:gd name="T39" fmla="*/ 2147483647 h 331"/>
                <a:gd name="T40" fmla="*/ 2147483647 w 289"/>
                <a:gd name="T41" fmla="*/ 2147483647 h 331"/>
                <a:gd name="T42" fmla="*/ 2147483647 w 289"/>
                <a:gd name="T43" fmla="*/ 2147483647 h 331"/>
                <a:gd name="T44" fmla="*/ 2147483647 w 289"/>
                <a:gd name="T45" fmla="*/ 2147483647 h 331"/>
                <a:gd name="T46" fmla="*/ 2147483647 w 289"/>
                <a:gd name="T47" fmla="*/ 2147483647 h 331"/>
                <a:gd name="T48" fmla="*/ 2147483647 w 289"/>
                <a:gd name="T49" fmla="*/ 2147483647 h 331"/>
                <a:gd name="T50" fmla="*/ 2147483647 w 289"/>
                <a:gd name="T51" fmla="*/ 2147483647 h 331"/>
                <a:gd name="T52" fmla="*/ 2147483647 w 289"/>
                <a:gd name="T53" fmla="*/ 2147483647 h 331"/>
                <a:gd name="T54" fmla="*/ 2147483647 w 289"/>
                <a:gd name="T55" fmla="*/ 2147483647 h 331"/>
                <a:gd name="T56" fmla="*/ 2147483647 w 289"/>
                <a:gd name="T57" fmla="*/ 2147483647 h 331"/>
                <a:gd name="T58" fmla="*/ 2147483647 w 289"/>
                <a:gd name="T59" fmla="*/ 2147483647 h 331"/>
                <a:gd name="T60" fmla="*/ 2147483647 w 289"/>
                <a:gd name="T61" fmla="*/ 2147483647 h 331"/>
                <a:gd name="T62" fmla="*/ 2147483647 w 289"/>
                <a:gd name="T63" fmla="*/ 2147483647 h 331"/>
                <a:gd name="T64" fmla="*/ 2147483647 w 289"/>
                <a:gd name="T65" fmla="*/ 2147483647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9"/>
                <a:gd name="T100" fmla="*/ 0 h 331"/>
                <a:gd name="T101" fmla="*/ 289 w 289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9" h="331">
                  <a:moveTo>
                    <a:pt x="57" y="2"/>
                  </a:moveTo>
                  <a:lnTo>
                    <a:pt x="66" y="0"/>
                  </a:lnTo>
                  <a:lnTo>
                    <a:pt x="102" y="12"/>
                  </a:lnTo>
                  <a:lnTo>
                    <a:pt x="119" y="27"/>
                  </a:lnTo>
                  <a:lnTo>
                    <a:pt x="144" y="37"/>
                  </a:lnTo>
                  <a:lnTo>
                    <a:pt x="157" y="43"/>
                  </a:lnTo>
                  <a:lnTo>
                    <a:pt x="171" y="43"/>
                  </a:lnTo>
                  <a:lnTo>
                    <a:pt x="173" y="46"/>
                  </a:lnTo>
                  <a:lnTo>
                    <a:pt x="171" y="80"/>
                  </a:lnTo>
                  <a:lnTo>
                    <a:pt x="186" y="86"/>
                  </a:lnTo>
                  <a:lnTo>
                    <a:pt x="192" y="100"/>
                  </a:lnTo>
                  <a:lnTo>
                    <a:pt x="216" y="105"/>
                  </a:lnTo>
                  <a:lnTo>
                    <a:pt x="226" y="90"/>
                  </a:lnTo>
                  <a:lnTo>
                    <a:pt x="239" y="90"/>
                  </a:lnTo>
                  <a:lnTo>
                    <a:pt x="248" y="102"/>
                  </a:lnTo>
                  <a:lnTo>
                    <a:pt x="244" y="114"/>
                  </a:lnTo>
                  <a:lnTo>
                    <a:pt x="220" y="117"/>
                  </a:lnTo>
                  <a:lnTo>
                    <a:pt x="220" y="127"/>
                  </a:lnTo>
                  <a:lnTo>
                    <a:pt x="220" y="136"/>
                  </a:lnTo>
                  <a:lnTo>
                    <a:pt x="205" y="148"/>
                  </a:lnTo>
                  <a:lnTo>
                    <a:pt x="216" y="162"/>
                  </a:lnTo>
                  <a:lnTo>
                    <a:pt x="239" y="177"/>
                  </a:lnTo>
                  <a:lnTo>
                    <a:pt x="239" y="196"/>
                  </a:lnTo>
                  <a:lnTo>
                    <a:pt x="288" y="198"/>
                  </a:lnTo>
                  <a:lnTo>
                    <a:pt x="288" y="225"/>
                  </a:lnTo>
                  <a:lnTo>
                    <a:pt x="277" y="236"/>
                  </a:lnTo>
                  <a:lnTo>
                    <a:pt x="284" y="249"/>
                  </a:lnTo>
                  <a:lnTo>
                    <a:pt x="277" y="256"/>
                  </a:lnTo>
                  <a:lnTo>
                    <a:pt x="261" y="257"/>
                  </a:lnTo>
                  <a:lnTo>
                    <a:pt x="252" y="267"/>
                  </a:lnTo>
                  <a:lnTo>
                    <a:pt x="253" y="296"/>
                  </a:lnTo>
                  <a:lnTo>
                    <a:pt x="232" y="327"/>
                  </a:lnTo>
                  <a:lnTo>
                    <a:pt x="226" y="330"/>
                  </a:lnTo>
                  <a:lnTo>
                    <a:pt x="212" y="317"/>
                  </a:lnTo>
                  <a:lnTo>
                    <a:pt x="180" y="317"/>
                  </a:lnTo>
                  <a:lnTo>
                    <a:pt x="168" y="305"/>
                  </a:lnTo>
                  <a:lnTo>
                    <a:pt x="141" y="330"/>
                  </a:lnTo>
                  <a:lnTo>
                    <a:pt x="131" y="323"/>
                  </a:lnTo>
                  <a:lnTo>
                    <a:pt x="141" y="305"/>
                  </a:lnTo>
                  <a:lnTo>
                    <a:pt x="141" y="298"/>
                  </a:lnTo>
                  <a:lnTo>
                    <a:pt x="131" y="296"/>
                  </a:lnTo>
                  <a:lnTo>
                    <a:pt x="99" y="312"/>
                  </a:lnTo>
                  <a:lnTo>
                    <a:pt x="70" y="257"/>
                  </a:lnTo>
                  <a:lnTo>
                    <a:pt x="80" y="243"/>
                  </a:lnTo>
                  <a:lnTo>
                    <a:pt x="76" y="236"/>
                  </a:lnTo>
                  <a:lnTo>
                    <a:pt x="60" y="229"/>
                  </a:lnTo>
                  <a:lnTo>
                    <a:pt x="34" y="218"/>
                  </a:lnTo>
                  <a:lnTo>
                    <a:pt x="44" y="196"/>
                  </a:lnTo>
                  <a:lnTo>
                    <a:pt x="60" y="189"/>
                  </a:lnTo>
                  <a:lnTo>
                    <a:pt x="63" y="171"/>
                  </a:lnTo>
                  <a:lnTo>
                    <a:pt x="57" y="142"/>
                  </a:lnTo>
                  <a:lnTo>
                    <a:pt x="53" y="140"/>
                  </a:lnTo>
                  <a:lnTo>
                    <a:pt x="41" y="156"/>
                  </a:lnTo>
                  <a:lnTo>
                    <a:pt x="14" y="136"/>
                  </a:lnTo>
                  <a:lnTo>
                    <a:pt x="0" y="114"/>
                  </a:lnTo>
                  <a:lnTo>
                    <a:pt x="14" y="102"/>
                  </a:lnTo>
                  <a:lnTo>
                    <a:pt x="21" y="80"/>
                  </a:lnTo>
                  <a:lnTo>
                    <a:pt x="32" y="74"/>
                  </a:lnTo>
                  <a:lnTo>
                    <a:pt x="32" y="46"/>
                  </a:lnTo>
                  <a:lnTo>
                    <a:pt x="37" y="40"/>
                  </a:lnTo>
                  <a:lnTo>
                    <a:pt x="50" y="49"/>
                  </a:lnTo>
                  <a:lnTo>
                    <a:pt x="60" y="62"/>
                  </a:lnTo>
                  <a:lnTo>
                    <a:pt x="80" y="49"/>
                  </a:lnTo>
                  <a:lnTo>
                    <a:pt x="86" y="43"/>
                  </a:lnTo>
                  <a:lnTo>
                    <a:pt x="82" y="27"/>
                  </a:lnTo>
                  <a:lnTo>
                    <a:pt x="60" y="15"/>
                  </a:lnTo>
                  <a:lnTo>
                    <a:pt x="57" y="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3947103" y="3647412"/>
              <a:ext cx="458787" cy="525462"/>
            </a:xfrm>
            <a:custGeom>
              <a:avLst/>
              <a:gdLst>
                <a:gd name="T0" fmla="*/ 2147483647 w 289"/>
                <a:gd name="T1" fmla="*/ 0 h 331"/>
                <a:gd name="T2" fmla="*/ 2147483647 w 289"/>
                <a:gd name="T3" fmla="*/ 2147483647 h 331"/>
                <a:gd name="T4" fmla="*/ 2147483647 w 289"/>
                <a:gd name="T5" fmla="*/ 2147483647 h 331"/>
                <a:gd name="T6" fmla="*/ 2147483647 w 289"/>
                <a:gd name="T7" fmla="*/ 2147483647 h 331"/>
                <a:gd name="T8" fmla="*/ 2147483647 w 289"/>
                <a:gd name="T9" fmla="*/ 2147483647 h 331"/>
                <a:gd name="T10" fmla="*/ 2147483647 w 289"/>
                <a:gd name="T11" fmla="*/ 2147483647 h 331"/>
                <a:gd name="T12" fmla="*/ 2147483647 w 289"/>
                <a:gd name="T13" fmla="*/ 2147483647 h 331"/>
                <a:gd name="T14" fmla="*/ 2147483647 w 289"/>
                <a:gd name="T15" fmla="*/ 2147483647 h 331"/>
                <a:gd name="T16" fmla="*/ 2147483647 w 289"/>
                <a:gd name="T17" fmla="*/ 2147483647 h 331"/>
                <a:gd name="T18" fmla="*/ 2147483647 w 289"/>
                <a:gd name="T19" fmla="*/ 2147483647 h 331"/>
                <a:gd name="T20" fmla="*/ 2147483647 w 289"/>
                <a:gd name="T21" fmla="*/ 2147483647 h 331"/>
                <a:gd name="T22" fmla="*/ 2147483647 w 289"/>
                <a:gd name="T23" fmla="*/ 2147483647 h 331"/>
                <a:gd name="T24" fmla="*/ 2147483647 w 289"/>
                <a:gd name="T25" fmla="*/ 2147483647 h 331"/>
                <a:gd name="T26" fmla="*/ 2147483647 w 289"/>
                <a:gd name="T27" fmla="*/ 2147483647 h 331"/>
                <a:gd name="T28" fmla="*/ 2147483647 w 289"/>
                <a:gd name="T29" fmla="*/ 2147483647 h 331"/>
                <a:gd name="T30" fmla="*/ 2147483647 w 289"/>
                <a:gd name="T31" fmla="*/ 2147483647 h 331"/>
                <a:gd name="T32" fmla="*/ 2147483647 w 289"/>
                <a:gd name="T33" fmla="*/ 2147483647 h 331"/>
                <a:gd name="T34" fmla="*/ 2147483647 w 289"/>
                <a:gd name="T35" fmla="*/ 2147483647 h 331"/>
                <a:gd name="T36" fmla="*/ 2147483647 w 289"/>
                <a:gd name="T37" fmla="*/ 2147483647 h 331"/>
                <a:gd name="T38" fmla="*/ 2147483647 w 289"/>
                <a:gd name="T39" fmla="*/ 2147483647 h 331"/>
                <a:gd name="T40" fmla="*/ 2147483647 w 289"/>
                <a:gd name="T41" fmla="*/ 2147483647 h 331"/>
                <a:gd name="T42" fmla="*/ 2147483647 w 289"/>
                <a:gd name="T43" fmla="*/ 2147483647 h 331"/>
                <a:gd name="T44" fmla="*/ 2147483647 w 289"/>
                <a:gd name="T45" fmla="*/ 2147483647 h 331"/>
                <a:gd name="T46" fmla="*/ 2147483647 w 289"/>
                <a:gd name="T47" fmla="*/ 2147483647 h 331"/>
                <a:gd name="T48" fmla="*/ 2147483647 w 289"/>
                <a:gd name="T49" fmla="*/ 2147483647 h 331"/>
                <a:gd name="T50" fmla="*/ 2147483647 w 289"/>
                <a:gd name="T51" fmla="*/ 2147483647 h 331"/>
                <a:gd name="T52" fmla="*/ 2147483647 w 289"/>
                <a:gd name="T53" fmla="*/ 2147483647 h 331"/>
                <a:gd name="T54" fmla="*/ 2147483647 w 289"/>
                <a:gd name="T55" fmla="*/ 2147483647 h 331"/>
                <a:gd name="T56" fmla="*/ 2147483647 w 289"/>
                <a:gd name="T57" fmla="*/ 2147483647 h 331"/>
                <a:gd name="T58" fmla="*/ 2147483647 w 289"/>
                <a:gd name="T59" fmla="*/ 2147483647 h 331"/>
                <a:gd name="T60" fmla="*/ 2147483647 w 289"/>
                <a:gd name="T61" fmla="*/ 2147483647 h 331"/>
                <a:gd name="T62" fmla="*/ 2147483647 w 289"/>
                <a:gd name="T63" fmla="*/ 2147483647 h 331"/>
                <a:gd name="T64" fmla="*/ 2147483647 w 289"/>
                <a:gd name="T65" fmla="*/ 2147483647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9"/>
                <a:gd name="T100" fmla="*/ 0 h 331"/>
                <a:gd name="T101" fmla="*/ 289 w 289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9" h="331">
                  <a:moveTo>
                    <a:pt x="57" y="2"/>
                  </a:moveTo>
                  <a:lnTo>
                    <a:pt x="66" y="0"/>
                  </a:lnTo>
                  <a:lnTo>
                    <a:pt x="102" y="12"/>
                  </a:lnTo>
                  <a:lnTo>
                    <a:pt x="119" y="27"/>
                  </a:lnTo>
                  <a:lnTo>
                    <a:pt x="144" y="37"/>
                  </a:lnTo>
                  <a:lnTo>
                    <a:pt x="157" y="43"/>
                  </a:lnTo>
                  <a:lnTo>
                    <a:pt x="171" y="43"/>
                  </a:lnTo>
                  <a:lnTo>
                    <a:pt x="173" y="46"/>
                  </a:lnTo>
                  <a:lnTo>
                    <a:pt x="171" y="80"/>
                  </a:lnTo>
                  <a:lnTo>
                    <a:pt x="186" y="86"/>
                  </a:lnTo>
                  <a:lnTo>
                    <a:pt x="192" y="100"/>
                  </a:lnTo>
                  <a:lnTo>
                    <a:pt x="216" y="105"/>
                  </a:lnTo>
                  <a:lnTo>
                    <a:pt x="226" y="90"/>
                  </a:lnTo>
                  <a:lnTo>
                    <a:pt x="239" y="90"/>
                  </a:lnTo>
                  <a:lnTo>
                    <a:pt x="248" y="102"/>
                  </a:lnTo>
                  <a:lnTo>
                    <a:pt x="244" y="114"/>
                  </a:lnTo>
                  <a:lnTo>
                    <a:pt x="220" y="117"/>
                  </a:lnTo>
                  <a:lnTo>
                    <a:pt x="220" y="127"/>
                  </a:lnTo>
                  <a:lnTo>
                    <a:pt x="220" y="136"/>
                  </a:lnTo>
                  <a:lnTo>
                    <a:pt x="205" y="148"/>
                  </a:lnTo>
                  <a:lnTo>
                    <a:pt x="216" y="162"/>
                  </a:lnTo>
                  <a:lnTo>
                    <a:pt x="239" y="177"/>
                  </a:lnTo>
                  <a:lnTo>
                    <a:pt x="239" y="196"/>
                  </a:lnTo>
                  <a:lnTo>
                    <a:pt x="288" y="198"/>
                  </a:lnTo>
                  <a:lnTo>
                    <a:pt x="288" y="225"/>
                  </a:lnTo>
                  <a:lnTo>
                    <a:pt x="277" y="236"/>
                  </a:lnTo>
                  <a:lnTo>
                    <a:pt x="284" y="249"/>
                  </a:lnTo>
                  <a:lnTo>
                    <a:pt x="277" y="256"/>
                  </a:lnTo>
                  <a:lnTo>
                    <a:pt x="261" y="257"/>
                  </a:lnTo>
                  <a:lnTo>
                    <a:pt x="252" y="267"/>
                  </a:lnTo>
                  <a:lnTo>
                    <a:pt x="253" y="296"/>
                  </a:lnTo>
                  <a:lnTo>
                    <a:pt x="232" y="327"/>
                  </a:lnTo>
                  <a:lnTo>
                    <a:pt x="226" y="330"/>
                  </a:lnTo>
                  <a:lnTo>
                    <a:pt x="212" y="317"/>
                  </a:lnTo>
                  <a:lnTo>
                    <a:pt x="180" y="317"/>
                  </a:lnTo>
                  <a:lnTo>
                    <a:pt x="168" y="305"/>
                  </a:lnTo>
                  <a:lnTo>
                    <a:pt x="141" y="330"/>
                  </a:lnTo>
                  <a:lnTo>
                    <a:pt x="131" y="323"/>
                  </a:lnTo>
                  <a:lnTo>
                    <a:pt x="141" y="305"/>
                  </a:lnTo>
                  <a:lnTo>
                    <a:pt x="141" y="298"/>
                  </a:lnTo>
                  <a:lnTo>
                    <a:pt x="131" y="296"/>
                  </a:lnTo>
                  <a:lnTo>
                    <a:pt x="99" y="312"/>
                  </a:lnTo>
                  <a:lnTo>
                    <a:pt x="70" y="257"/>
                  </a:lnTo>
                  <a:lnTo>
                    <a:pt x="80" y="243"/>
                  </a:lnTo>
                  <a:lnTo>
                    <a:pt x="76" y="236"/>
                  </a:lnTo>
                  <a:lnTo>
                    <a:pt x="60" y="229"/>
                  </a:lnTo>
                  <a:lnTo>
                    <a:pt x="34" y="218"/>
                  </a:lnTo>
                  <a:lnTo>
                    <a:pt x="44" y="196"/>
                  </a:lnTo>
                  <a:lnTo>
                    <a:pt x="60" y="189"/>
                  </a:lnTo>
                  <a:lnTo>
                    <a:pt x="63" y="171"/>
                  </a:lnTo>
                  <a:lnTo>
                    <a:pt x="57" y="142"/>
                  </a:lnTo>
                  <a:lnTo>
                    <a:pt x="53" y="140"/>
                  </a:lnTo>
                  <a:lnTo>
                    <a:pt x="41" y="156"/>
                  </a:lnTo>
                  <a:lnTo>
                    <a:pt x="14" y="136"/>
                  </a:lnTo>
                  <a:lnTo>
                    <a:pt x="0" y="114"/>
                  </a:lnTo>
                  <a:lnTo>
                    <a:pt x="14" y="102"/>
                  </a:lnTo>
                  <a:lnTo>
                    <a:pt x="21" y="80"/>
                  </a:lnTo>
                  <a:lnTo>
                    <a:pt x="32" y="74"/>
                  </a:lnTo>
                  <a:lnTo>
                    <a:pt x="32" y="46"/>
                  </a:lnTo>
                  <a:lnTo>
                    <a:pt x="37" y="40"/>
                  </a:lnTo>
                  <a:lnTo>
                    <a:pt x="50" y="49"/>
                  </a:lnTo>
                  <a:lnTo>
                    <a:pt x="60" y="62"/>
                  </a:lnTo>
                  <a:lnTo>
                    <a:pt x="80" y="49"/>
                  </a:lnTo>
                  <a:lnTo>
                    <a:pt x="86" y="43"/>
                  </a:lnTo>
                  <a:lnTo>
                    <a:pt x="82" y="27"/>
                  </a:lnTo>
                  <a:lnTo>
                    <a:pt x="60" y="15"/>
                  </a:lnTo>
                  <a:lnTo>
                    <a:pt x="57" y="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4051878" y="3568037"/>
              <a:ext cx="546100" cy="414337"/>
            </a:xfrm>
            <a:custGeom>
              <a:avLst/>
              <a:gdLst>
                <a:gd name="T0" fmla="*/ 2147483647 w 344"/>
                <a:gd name="T1" fmla="*/ 2147483647 h 261"/>
                <a:gd name="T2" fmla="*/ 2147483647 w 344"/>
                <a:gd name="T3" fmla="*/ 2147483647 h 261"/>
                <a:gd name="T4" fmla="*/ 2147483647 w 344"/>
                <a:gd name="T5" fmla="*/ 2147483647 h 261"/>
                <a:gd name="T6" fmla="*/ 2147483647 w 344"/>
                <a:gd name="T7" fmla="*/ 2147483647 h 261"/>
                <a:gd name="T8" fmla="*/ 2147483647 w 344"/>
                <a:gd name="T9" fmla="*/ 2147483647 h 261"/>
                <a:gd name="T10" fmla="*/ 2147483647 w 344"/>
                <a:gd name="T11" fmla="*/ 2147483647 h 261"/>
                <a:gd name="T12" fmla="*/ 2147483647 w 344"/>
                <a:gd name="T13" fmla="*/ 2147483647 h 261"/>
                <a:gd name="T14" fmla="*/ 2147483647 w 344"/>
                <a:gd name="T15" fmla="*/ 2147483647 h 261"/>
                <a:gd name="T16" fmla="*/ 2147483647 w 344"/>
                <a:gd name="T17" fmla="*/ 2147483647 h 261"/>
                <a:gd name="T18" fmla="*/ 2147483647 w 344"/>
                <a:gd name="T19" fmla="*/ 2147483647 h 261"/>
                <a:gd name="T20" fmla="*/ 2147483647 w 344"/>
                <a:gd name="T21" fmla="*/ 2147483647 h 261"/>
                <a:gd name="T22" fmla="*/ 2147483647 w 344"/>
                <a:gd name="T23" fmla="*/ 2147483647 h 261"/>
                <a:gd name="T24" fmla="*/ 2147483647 w 344"/>
                <a:gd name="T25" fmla="*/ 2147483647 h 261"/>
                <a:gd name="T26" fmla="*/ 2147483647 w 344"/>
                <a:gd name="T27" fmla="*/ 2147483647 h 261"/>
                <a:gd name="T28" fmla="*/ 2147483647 w 344"/>
                <a:gd name="T29" fmla="*/ 2147483647 h 261"/>
                <a:gd name="T30" fmla="*/ 2147483647 w 344"/>
                <a:gd name="T31" fmla="*/ 2147483647 h 261"/>
                <a:gd name="T32" fmla="*/ 2147483647 w 344"/>
                <a:gd name="T33" fmla="*/ 2147483647 h 261"/>
                <a:gd name="T34" fmla="*/ 2147483647 w 344"/>
                <a:gd name="T35" fmla="*/ 2147483647 h 261"/>
                <a:gd name="T36" fmla="*/ 2147483647 w 344"/>
                <a:gd name="T37" fmla="*/ 2147483647 h 261"/>
                <a:gd name="T38" fmla="*/ 2147483647 w 344"/>
                <a:gd name="T39" fmla="*/ 2147483647 h 261"/>
                <a:gd name="T40" fmla="*/ 2147483647 w 344"/>
                <a:gd name="T41" fmla="*/ 2147483647 h 261"/>
                <a:gd name="T42" fmla="*/ 2147483647 w 344"/>
                <a:gd name="T43" fmla="*/ 2147483647 h 261"/>
                <a:gd name="T44" fmla="*/ 2147483647 w 344"/>
                <a:gd name="T45" fmla="*/ 2147483647 h 261"/>
                <a:gd name="T46" fmla="*/ 2147483647 w 344"/>
                <a:gd name="T47" fmla="*/ 2147483647 h 261"/>
                <a:gd name="T48" fmla="*/ 2147483647 w 344"/>
                <a:gd name="T49" fmla="*/ 2147483647 h 261"/>
                <a:gd name="T50" fmla="*/ 2147483647 w 344"/>
                <a:gd name="T51" fmla="*/ 2147483647 h 261"/>
                <a:gd name="T52" fmla="*/ 2147483647 w 344"/>
                <a:gd name="T53" fmla="*/ 2147483647 h 261"/>
                <a:gd name="T54" fmla="*/ 2147483647 w 344"/>
                <a:gd name="T55" fmla="*/ 2147483647 h 261"/>
                <a:gd name="T56" fmla="*/ 0 w 344"/>
                <a:gd name="T57" fmla="*/ 2147483647 h 261"/>
                <a:gd name="T58" fmla="*/ 2147483647 w 344"/>
                <a:gd name="T59" fmla="*/ 2147483647 h 261"/>
                <a:gd name="T60" fmla="*/ 2147483647 w 344"/>
                <a:gd name="T61" fmla="*/ 2147483647 h 261"/>
                <a:gd name="T62" fmla="*/ 2147483647 w 344"/>
                <a:gd name="T63" fmla="*/ 2147483647 h 261"/>
                <a:gd name="T64" fmla="*/ 2147483647 w 344"/>
                <a:gd name="T65" fmla="*/ 2147483647 h 261"/>
                <a:gd name="T66" fmla="*/ 2147483647 w 344"/>
                <a:gd name="T67" fmla="*/ 2147483647 h 261"/>
                <a:gd name="T68" fmla="*/ 2147483647 w 344"/>
                <a:gd name="T69" fmla="*/ 2147483647 h 261"/>
                <a:gd name="T70" fmla="*/ 2147483647 w 344"/>
                <a:gd name="T71" fmla="*/ 2147483647 h 261"/>
                <a:gd name="T72" fmla="*/ 2147483647 w 344"/>
                <a:gd name="T73" fmla="*/ 2147483647 h 261"/>
                <a:gd name="T74" fmla="*/ 2147483647 w 344"/>
                <a:gd name="T75" fmla="*/ 2147483647 h 261"/>
                <a:gd name="T76" fmla="*/ 2147483647 w 344"/>
                <a:gd name="T77" fmla="*/ 2147483647 h 261"/>
                <a:gd name="T78" fmla="*/ 2147483647 w 344"/>
                <a:gd name="T79" fmla="*/ 2147483647 h 261"/>
                <a:gd name="T80" fmla="*/ 2147483647 w 344"/>
                <a:gd name="T81" fmla="*/ 0 h 261"/>
                <a:gd name="T82" fmla="*/ 2147483647 w 344"/>
                <a:gd name="T83" fmla="*/ 2147483647 h 261"/>
                <a:gd name="T84" fmla="*/ 2147483647 w 344"/>
                <a:gd name="T85" fmla="*/ 2147483647 h 261"/>
                <a:gd name="T86" fmla="*/ 2147483647 w 344"/>
                <a:gd name="T87" fmla="*/ 2147483647 h 261"/>
                <a:gd name="T88" fmla="*/ 2147483647 w 344"/>
                <a:gd name="T89" fmla="*/ 2147483647 h 261"/>
                <a:gd name="T90" fmla="*/ 2147483647 w 344"/>
                <a:gd name="T91" fmla="*/ 2147483647 h 261"/>
                <a:gd name="T92" fmla="*/ 2147483647 w 344"/>
                <a:gd name="T93" fmla="*/ 2147483647 h 261"/>
                <a:gd name="T94" fmla="*/ 2147483647 w 344"/>
                <a:gd name="T95" fmla="*/ 2147483647 h 261"/>
                <a:gd name="T96" fmla="*/ 2147483647 w 344"/>
                <a:gd name="T97" fmla="*/ 2147483647 h 261"/>
                <a:gd name="T98" fmla="*/ 2147483647 w 344"/>
                <a:gd name="T99" fmla="*/ 2147483647 h 261"/>
                <a:gd name="T100" fmla="*/ 2147483647 w 344"/>
                <a:gd name="T101" fmla="*/ 2147483647 h 261"/>
                <a:gd name="T102" fmla="*/ 2147483647 w 344"/>
                <a:gd name="T103" fmla="*/ 2147483647 h 261"/>
                <a:gd name="T104" fmla="*/ 2147483647 w 344"/>
                <a:gd name="T105" fmla="*/ 2147483647 h 261"/>
                <a:gd name="T106" fmla="*/ 2147483647 w 344"/>
                <a:gd name="T107" fmla="*/ 2147483647 h 261"/>
                <a:gd name="T108" fmla="*/ 2147483647 w 344"/>
                <a:gd name="T109" fmla="*/ 2147483647 h 261"/>
                <a:gd name="T110" fmla="*/ 2147483647 w 344"/>
                <a:gd name="T111" fmla="*/ 2147483647 h 261"/>
                <a:gd name="T112" fmla="*/ 2147483647 w 344"/>
                <a:gd name="T113" fmla="*/ 2147483647 h 2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44"/>
                <a:gd name="T172" fmla="*/ 0 h 261"/>
                <a:gd name="T173" fmla="*/ 344 w 344"/>
                <a:gd name="T174" fmla="*/ 261 h 2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44" h="261">
                  <a:moveTo>
                    <a:pt x="319" y="205"/>
                  </a:moveTo>
                  <a:lnTo>
                    <a:pt x="308" y="228"/>
                  </a:lnTo>
                  <a:lnTo>
                    <a:pt x="300" y="238"/>
                  </a:lnTo>
                  <a:lnTo>
                    <a:pt x="283" y="260"/>
                  </a:lnTo>
                  <a:lnTo>
                    <a:pt x="254" y="253"/>
                  </a:lnTo>
                  <a:lnTo>
                    <a:pt x="234" y="242"/>
                  </a:lnTo>
                  <a:lnTo>
                    <a:pt x="221" y="247"/>
                  </a:lnTo>
                  <a:lnTo>
                    <a:pt x="172" y="245"/>
                  </a:lnTo>
                  <a:lnTo>
                    <a:pt x="172" y="226"/>
                  </a:lnTo>
                  <a:lnTo>
                    <a:pt x="149" y="210"/>
                  </a:lnTo>
                  <a:lnTo>
                    <a:pt x="139" y="197"/>
                  </a:lnTo>
                  <a:lnTo>
                    <a:pt x="153" y="186"/>
                  </a:lnTo>
                  <a:lnTo>
                    <a:pt x="153" y="176"/>
                  </a:lnTo>
                  <a:lnTo>
                    <a:pt x="153" y="166"/>
                  </a:lnTo>
                  <a:lnTo>
                    <a:pt x="179" y="164"/>
                  </a:lnTo>
                  <a:lnTo>
                    <a:pt x="182" y="152"/>
                  </a:lnTo>
                  <a:lnTo>
                    <a:pt x="172" y="138"/>
                  </a:lnTo>
                  <a:lnTo>
                    <a:pt x="159" y="138"/>
                  </a:lnTo>
                  <a:lnTo>
                    <a:pt x="149" y="155"/>
                  </a:lnTo>
                  <a:lnTo>
                    <a:pt x="126" y="148"/>
                  </a:lnTo>
                  <a:lnTo>
                    <a:pt x="120" y="135"/>
                  </a:lnTo>
                  <a:lnTo>
                    <a:pt x="104" y="130"/>
                  </a:lnTo>
                  <a:lnTo>
                    <a:pt x="107" y="96"/>
                  </a:lnTo>
                  <a:lnTo>
                    <a:pt x="104" y="93"/>
                  </a:lnTo>
                  <a:lnTo>
                    <a:pt x="90" y="93"/>
                  </a:lnTo>
                  <a:lnTo>
                    <a:pt x="77" y="86"/>
                  </a:lnTo>
                  <a:lnTo>
                    <a:pt x="51" y="76"/>
                  </a:lnTo>
                  <a:lnTo>
                    <a:pt x="35" y="62"/>
                  </a:lnTo>
                  <a:lnTo>
                    <a:pt x="0" y="49"/>
                  </a:lnTo>
                  <a:lnTo>
                    <a:pt x="2" y="34"/>
                  </a:lnTo>
                  <a:lnTo>
                    <a:pt x="14" y="27"/>
                  </a:lnTo>
                  <a:lnTo>
                    <a:pt x="41" y="49"/>
                  </a:lnTo>
                  <a:lnTo>
                    <a:pt x="51" y="49"/>
                  </a:lnTo>
                  <a:lnTo>
                    <a:pt x="74" y="45"/>
                  </a:lnTo>
                  <a:lnTo>
                    <a:pt x="87" y="37"/>
                  </a:lnTo>
                  <a:lnTo>
                    <a:pt x="107" y="52"/>
                  </a:lnTo>
                  <a:lnTo>
                    <a:pt x="112" y="37"/>
                  </a:lnTo>
                  <a:lnTo>
                    <a:pt x="117" y="31"/>
                  </a:lnTo>
                  <a:lnTo>
                    <a:pt x="133" y="21"/>
                  </a:lnTo>
                  <a:lnTo>
                    <a:pt x="136" y="3"/>
                  </a:lnTo>
                  <a:lnTo>
                    <a:pt x="153" y="0"/>
                  </a:lnTo>
                  <a:lnTo>
                    <a:pt x="192" y="24"/>
                  </a:lnTo>
                  <a:lnTo>
                    <a:pt x="218" y="37"/>
                  </a:lnTo>
                  <a:lnTo>
                    <a:pt x="273" y="121"/>
                  </a:lnTo>
                  <a:lnTo>
                    <a:pt x="270" y="130"/>
                  </a:lnTo>
                  <a:lnTo>
                    <a:pt x="307" y="145"/>
                  </a:lnTo>
                  <a:lnTo>
                    <a:pt x="316" y="160"/>
                  </a:lnTo>
                  <a:lnTo>
                    <a:pt x="332" y="166"/>
                  </a:lnTo>
                  <a:lnTo>
                    <a:pt x="343" y="183"/>
                  </a:lnTo>
                  <a:lnTo>
                    <a:pt x="329" y="188"/>
                  </a:lnTo>
                  <a:lnTo>
                    <a:pt x="313" y="183"/>
                  </a:lnTo>
                  <a:lnTo>
                    <a:pt x="286" y="183"/>
                  </a:lnTo>
                  <a:lnTo>
                    <a:pt x="264" y="174"/>
                  </a:lnTo>
                  <a:lnTo>
                    <a:pt x="254" y="183"/>
                  </a:lnTo>
                  <a:lnTo>
                    <a:pt x="277" y="188"/>
                  </a:lnTo>
                  <a:lnTo>
                    <a:pt x="296" y="197"/>
                  </a:lnTo>
                  <a:lnTo>
                    <a:pt x="319" y="205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3367665" y="3837912"/>
              <a:ext cx="739775" cy="449262"/>
            </a:xfrm>
            <a:custGeom>
              <a:avLst/>
              <a:gdLst>
                <a:gd name="T0" fmla="*/ 2147483647 w 466"/>
                <a:gd name="T1" fmla="*/ 2147483647 h 283"/>
                <a:gd name="T2" fmla="*/ 2147483647 w 466"/>
                <a:gd name="T3" fmla="*/ 2147483647 h 283"/>
                <a:gd name="T4" fmla="*/ 2147483647 w 466"/>
                <a:gd name="T5" fmla="*/ 2147483647 h 283"/>
                <a:gd name="T6" fmla="*/ 2147483647 w 466"/>
                <a:gd name="T7" fmla="*/ 2147483647 h 283"/>
                <a:gd name="T8" fmla="*/ 2147483647 w 466"/>
                <a:gd name="T9" fmla="*/ 2147483647 h 283"/>
                <a:gd name="T10" fmla="*/ 2147483647 w 466"/>
                <a:gd name="T11" fmla="*/ 2147483647 h 283"/>
                <a:gd name="T12" fmla="*/ 2147483647 w 466"/>
                <a:gd name="T13" fmla="*/ 2147483647 h 283"/>
                <a:gd name="T14" fmla="*/ 2147483647 w 466"/>
                <a:gd name="T15" fmla="*/ 2147483647 h 283"/>
                <a:gd name="T16" fmla="*/ 2147483647 w 466"/>
                <a:gd name="T17" fmla="*/ 2147483647 h 283"/>
                <a:gd name="T18" fmla="*/ 2147483647 w 466"/>
                <a:gd name="T19" fmla="*/ 2147483647 h 283"/>
                <a:gd name="T20" fmla="*/ 2147483647 w 466"/>
                <a:gd name="T21" fmla="*/ 2147483647 h 283"/>
                <a:gd name="T22" fmla="*/ 2147483647 w 466"/>
                <a:gd name="T23" fmla="*/ 2147483647 h 283"/>
                <a:gd name="T24" fmla="*/ 2147483647 w 466"/>
                <a:gd name="T25" fmla="*/ 2147483647 h 283"/>
                <a:gd name="T26" fmla="*/ 2147483647 w 466"/>
                <a:gd name="T27" fmla="*/ 2147483647 h 283"/>
                <a:gd name="T28" fmla="*/ 2147483647 w 466"/>
                <a:gd name="T29" fmla="*/ 2147483647 h 283"/>
                <a:gd name="T30" fmla="*/ 2147483647 w 466"/>
                <a:gd name="T31" fmla="*/ 2147483647 h 283"/>
                <a:gd name="T32" fmla="*/ 2147483647 w 466"/>
                <a:gd name="T33" fmla="*/ 2147483647 h 283"/>
                <a:gd name="T34" fmla="*/ 2147483647 w 466"/>
                <a:gd name="T35" fmla="*/ 2147483647 h 283"/>
                <a:gd name="T36" fmla="*/ 2147483647 w 466"/>
                <a:gd name="T37" fmla="*/ 2147483647 h 283"/>
                <a:gd name="T38" fmla="*/ 2147483647 w 466"/>
                <a:gd name="T39" fmla="*/ 2147483647 h 283"/>
                <a:gd name="T40" fmla="*/ 2147483647 w 466"/>
                <a:gd name="T41" fmla="*/ 0 h 283"/>
                <a:gd name="T42" fmla="*/ 2147483647 w 466"/>
                <a:gd name="T43" fmla="*/ 2147483647 h 283"/>
                <a:gd name="T44" fmla="*/ 2147483647 w 466"/>
                <a:gd name="T45" fmla="*/ 2147483647 h 283"/>
                <a:gd name="T46" fmla="*/ 2147483647 w 466"/>
                <a:gd name="T47" fmla="*/ 2147483647 h 283"/>
                <a:gd name="T48" fmla="*/ 2147483647 w 466"/>
                <a:gd name="T49" fmla="*/ 2147483647 h 283"/>
                <a:gd name="T50" fmla="*/ 2147483647 w 466"/>
                <a:gd name="T51" fmla="*/ 2147483647 h 283"/>
                <a:gd name="T52" fmla="*/ 2147483647 w 466"/>
                <a:gd name="T53" fmla="*/ 2147483647 h 283"/>
                <a:gd name="T54" fmla="*/ 2147483647 w 466"/>
                <a:gd name="T55" fmla="*/ 2147483647 h 283"/>
                <a:gd name="T56" fmla="*/ 2147483647 w 466"/>
                <a:gd name="T57" fmla="*/ 2147483647 h 283"/>
                <a:gd name="T58" fmla="*/ 2147483647 w 466"/>
                <a:gd name="T59" fmla="*/ 2147483647 h 283"/>
                <a:gd name="T60" fmla="*/ 2147483647 w 466"/>
                <a:gd name="T61" fmla="*/ 2147483647 h 283"/>
                <a:gd name="T62" fmla="*/ 2147483647 w 466"/>
                <a:gd name="T63" fmla="*/ 2147483647 h 283"/>
                <a:gd name="T64" fmla="*/ 2147483647 w 466"/>
                <a:gd name="T65" fmla="*/ 2147483647 h 2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6"/>
                <a:gd name="T100" fmla="*/ 0 h 283"/>
                <a:gd name="T101" fmla="*/ 466 w 466"/>
                <a:gd name="T102" fmla="*/ 283 h 2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6" h="283">
                  <a:moveTo>
                    <a:pt x="53" y="282"/>
                  </a:moveTo>
                  <a:lnTo>
                    <a:pt x="63" y="260"/>
                  </a:lnTo>
                  <a:lnTo>
                    <a:pt x="93" y="238"/>
                  </a:lnTo>
                  <a:lnTo>
                    <a:pt x="119" y="247"/>
                  </a:lnTo>
                  <a:lnTo>
                    <a:pt x="136" y="238"/>
                  </a:lnTo>
                  <a:lnTo>
                    <a:pt x="122" y="222"/>
                  </a:lnTo>
                  <a:lnTo>
                    <a:pt x="130" y="212"/>
                  </a:lnTo>
                  <a:lnTo>
                    <a:pt x="200" y="219"/>
                  </a:lnTo>
                  <a:lnTo>
                    <a:pt x="226" y="235"/>
                  </a:lnTo>
                  <a:lnTo>
                    <a:pt x="239" y="240"/>
                  </a:lnTo>
                  <a:lnTo>
                    <a:pt x="256" y="229"/>
                  </a:lnTo>
                  <a:lnTo>
                    <a:pt x="272" y="225"/>
                  </a:lnTo>
                  <a:lnTo>
                    <a:pt x="275" y="240"/>
                  </a:lnTo>
                  <a:lnTo>
                    <a:pt x="285" y="240"/>
                  </a:lnTo>
                  <a:lnTo>
                    <a:pt x="293" y="231"/>
                  </a:lnTo>
                  <a:lnTo>
                    <a:pt x="307" y="216"/>
                  </a:lnTo>
                  <a:lnTo>
                    <a:pt x="318" y="225"/>
                  </a:lnTo>
                  <a:lnTo>
                    <a:pt x="318" y="247"/>
                  </a:lnTo>
                  <a:lnTo>
                    <a:pt x="324" y="257"/>
                  </a:lnTo>
                  <a:lnTo>
                    <a:pt x="337" y="260"/>
                  </a:lnTo>
                  <a:lnTo>
                    <a:pt x="354" y="244"/>
                  </a:lnTo>
                  <a:lnTo>
                    <a:pt x="376" y="238"/>
                  </a:lnTo>
                  <a:lnTo>
                    <a:pt x="418" y="197"/>
                  </a:lnTo>
                  <a:lnTo>
                    <a:pt x="441" y="200"/>
                  </a:lnTo>
                  <a:lnTo>
                    <a:pt x="465" y="191"/>
                  </a:lnTo>
                  <a:lnTo>
                    <a:pt x="435" y="137"/>
                  </a:lnTo>
                  <a:lnTo>
                    <a:pt x="444" y="122"/>
                  </a:lnTo>
                  <a:lnTo>
                    <a:pt x="441" y="115"/>
                  </a:lnTo>
                  <a:lnTo>
                    <a:pt x="425" y="110"/>
                  </a:lnTo>
                  <a:lnTo>
                    <a:pt x="399" y="97"/>
                  </a:lnTo>
                  <a:lnTo>
                    <a:pt x="386" y="87"/>
                  </a:lnTo>
                  <a:lnTo>
                    <a:pt x="369" y="97"/>
                  </a:lnTo>
                  <a:lnTo>
                    <a:pt x="350" y="81"/>
                  </a:lnTo>
                  <a:lnTo>
                    <a:pt x="327" y="81"/>
                  </a:lnTo>
                  <a:lnTo>
                    <a:pt x="307" y="72"/>
                  </a:lnTo>
                  <a:lnTo>
                    <a:pt x="301" y="56"/>
                  </a:lnTo>
                  <a:lnTo>
                    <a:pt x="293" y="47"/>
                  </a:lnTo>
                  <a:lnTo>
                    <a:pt x="278" y="52"/>
                  </a:lnTo>
                  <a:lnTo>
                    <a:pt x="266" y="47"/>
                  </a:lnTo>
                  <a:lnTo>
                    <a:pt x="226" y="52"/>
                  </a:lnTo>
                  <a:lnTo>
                    <a:pt x="184" y="43"/>
                  </a:lnTo>
                  <a:lnTo>
                    <a:pt x="136" y="0"/>
                  </a:lnTo>
                  <a:lnTo>
                    <a:pt x="119" y="12"/>
                  </a:lnTo>
                  <a:lnTo>
                    <a:pt x="112" y="6"/>
                  </a:lnTo>
                  <a:lnTo>
                    <a:pt x="102" y="6"/>
                  </a:lnTo>
                  <a:lnTo>
                    <a:pt x="57" y="6"/>
                  </a:lnTo>
                  <a:lnTo>
                    <a:pt x="50" y="12"/>
                  </a:lnTo>
                  <a:lnTo>
                    <a:pt x="63" y="28"/>
                  </a:lnTo>
                  <a:lnTo>
                    <a:pt x="77" y="31"/>
                  </a:lnTo>
                  <a:lnTo>
                    <a:pt x="89" y="34"/>
                  </a:lnTo>
                  <a:lnTo>
                    <a:pt x="83" y="43"/>
                  </a:lnTo>
                  <a:lnTo>
                    <a:pt x="60" y="52"/>
                  </a:lnTo>
                  <a:lnTo>
                    <a:pt x="57" y="72"/>
                  </a:lnTo>
                  <a:lnTo>
                    <a:pt x="60" y="79"/>
                  </a:lnTo>
                  <a:lnTo>
                    <a:pt x="63" y="100"/>
                  </a:lnTo>
                  <a:lnTo>
                    <a:pt x="77" y="103"/>
                  </a:lnTo>
                  <a:lnTo>
                    <a:pt x="93" y="118"/>
                  </a:lnTo>
                  <a:lnTo>
                    <a:pt x="97" y="153"/>
                  </a:lnTo>
                  <a:lnTo>
                    <a:pt x="93" y="166"/>
                  </a:lnTo>
                  <a:lnTo>
                    <a:pt x="83" y="163"/>
                  </a:lnTo>
                  <a:lnTo>
                    <a:pt x="57" y="184"/>
                  </a:lnTo>
                  <a:lnTo>
                    <a:pt x="12" y="191"/>
                  </a:lnTo>
                  <a:lnTo>
                    <a:pt x="0" y="204"/>
                  </a:lnTo>
                  <a:lnTo>
                    <a:pt x="8" y="216"/>
                  </a:lnTo>
                  <a:lnTo>
                    <a:pt x="12" y="240"/>
                  </a:lnTo>
                  <a:lnTo>
                    <a:pt x="21" y="244"/>
                  </a:lnTo>
                  <a:lnTo>
                    <a:pt x="53" y="28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8" descr="90%"/>
            <p:cNvSpPr>
              <a:spLocks/>
            </p:cNvSpPr>
            <p:nvPr/>
          </p:nvSpPr>
          <p:spPr bwMode="auto">
            <a:xfrm>
              <a:off x="614940" y="3447387"/>
              <a:ext cx="1862138" cy="973137"/>
            </a:xfrm>
            <a:custGeom>
              <a:avLst/>
              <a:gdLst>
                <a:gd name="T0" fmla="*/ 2147483647 w 1173"/>
                <a:gd name="T1" fmla="*/ 2147483647 h 613"/>
                <a:gd name="T2" fmla="*/ 2147483647 w 1173"/>
                <a:gd name="T3" fmla="*/ 2147483647 h 613"/>
                <a:gd name="T4" fmla="*/ 2147483647 w 1173"/>
                <a:gd name="T5" fmla="*/ 2147483647 h 613"/>
                <a:gd name="T6" fmla="*/ 2147483647 w 1173"/>
                <a:gd name="T7" fmla="*/ 2147483647 h 613"/>
                <a:gd name="T8" fmla="*/ 2147483647 w 1173"/>
                <a:gd name="T9" fmla="*/ 2147483647 h 613"/>
                <a:gd name="T10" fmla="*/ 2147483647 w 1173"/>
                <a:gd name="T11" fmla="*/ 2147483647 h 613"/>
                <a:gd name="T12" fmla="*/ 2147483647 w 1173"/>
                <a:gd name="T13" fmla="*/ 2147483647 h 613"/>
                <a:gd name="T14" fmla="*/ 2147483647 w 1173"/>
                <a:gd name="T15" fmla="*/ 2147483647 h 613"/>
                <a:gd name="T16" fmla="*/ 2147483647 w 1173"/>
                <a:gd name="T17" fmla="*/ 2147483647 h 613"/>
                <a:gd name="T18" fmla="*/ 2147483647 w 1173"/>
                <a:gd name="T19" fmla="*/ 2147483647 h 613"/>
                <a:gd name="T20" fmla="*/ 2147483647 w 1173"/>
                <a:gd name="T21" fmla="*/ 2147483647 h 613"/>
                <a:gd name="T22" fmla="*/ 2147483647 w 1173"/>
                <a:gd name="T23" fmla="*/ 2147483647 h 613"/>
                <a:gd name="T24" fmla="*/ 2147483647 w 1173"/>
                <a:gd name="T25" fmla="*/ 2147483647 h 613"/>
                <a:gd name="T26" fmla="*/ 2147483647 w 1173"/>
                <a:gd name="T27" fmla="*/ 2147483647 h 613"/>
                <a:gd name="T28" fmla="*/ 2147483647 w 1173"/>
                <a:gd name="T29" fmla="*/ 2147483647 h 613"/>
                <a:gd name="T30" fmla="*/ 2147483647 w 1173"/>
                <a:gd name="T31" fmla="*/ 2147483647 h 613"/>
                <a:gd name="T32" fmla="*/ 2147483647 w 1173"/>
                <a:gd name="T33" fmla="*/ 2147483647 h 613"/>
                <a:gd name="T34" fmla="*/ 2147483647 w 1173"/>
                <a:gd name="T35" fmla="*/ 2147483647 h 613"/>
                <a:gd name="T36" fmla="*/ 2147483647 w 1173"/>
                <a:gd name="T37" fmla="*/ 2147483647 h 613"/>
                <a:gd name="T38" fmla="*/ 2147483647 w 1173"/>
                <a:gd name="T39" fmla="*/ 2147483647 h 613"/>
                <a:gd name="T40" fmla="*/ 2147483647 w 1173"/>
                <a:gd name="T41" fmla="*/ 2147483647 h 613"/>
                <a:gd name="T42" fmla="*/ 2147483647 w 1173"/>
                <a:gd name="T43" fmla="*/ 2147483647 h 613"/>
                <a:gd name="T44" fmla="*/ 2147483647 w 1173"/>
                <a:gd name="T45" fmla="*/ 2147483647 h 613"/>
                <a:gd name="T46" fmla="*/ 2147483647 w 1173"/>
                <a:gd name="T47" fmla="*/ 2147483647 h 613"/>
                <a:gd name="T48" fmla="*/ 2147483647 w 1173"/>
                <a:gd name="T49" fmla="*/ 2147483647 h 613"/>
                <a:gd name="T50" fmla="*/ 2147483647 w 1173"/>
                <a:gd name="T51" fmla="*/ 2147483647 h 613"/>
                <a:gd name="T52" fmla="*/ 2147483647 w 1173"/>
                <a:gd name="T53" fmla="*/ 2147483647 h 613"/>
                <a:gd name="T54" fmla="*/ 2147483647 w 1173"/>
                <a:gd name="T55" fmla="*/ 2147483647 h 613"/>
                <a:gd name="T56" fmla="*/ 2147483647 w 1173"/>
                <a:gd name="T57" fmla="*/ 0 h 613"/>
                <a:gd name="T58" fmla="*/ 2147483647 w 1173"/>
                <a:gd name="T59" fmla="*/ 2147483647 h 613"/>
                <a:gd name="T60" fmla="*/ 2147483647 w 1173"/>
                <a:gd name="T61" fmla="*/ 2147483647 h 613"/>
                <a:gd name="T62" fmla="*/ 2147483647 w 1173"/>
                <a:gd name="T63" fmla="*/ 2147483647 h 613"/>
                <a:gd name="T64" fmla="*/ 2147483647 w 1173"/>
                <a:gd name="T65" fmla="*/ 2147483647 h 613"/>
                <a:gd name="T66" fmla="*/ 2147483647 w 1173"/>
                <a:gd name="T67" fmla="*/ 2147483647 h 613"/>
                <a:gd name="T68" fmla="*/ 2147483647 w 1173"/>
                <a:gd name="T69" fmla="*/ 2147483647 h 613"/>
                <a:gd name="T70" fmla="*/ 2147483647 w 1173"/>
                <a:gd name="T71" fmla="*/ 2147483647 h 613"/>
                <a:gd name="T72" fmla="*/ 2147483647 w 1173"/>
                <a:gd name="T73" fmla="*/ 2147483647 h 613"/>
                <a:gd name="T74" fmla="*/ 2147483647 w 1173"/>
                <a:gd name="T75" fmla="*/ 2147483647 h 613"/>
                <a:gd name="T76" fmla="*/ 2147483647 w 1173"/>
                <a:gd name="T77" fmla="*/ 2147483647 h 613"/>
                <a:gd name="T78" fmla="*/ 2147483647 w 1173"/>
                <a:gd name="T79" fmla="*/ 2147483647 h 613"/>
                <a:gd name="T80" fmla="*/ 2147483647 w 1173"/>
                <a:gd name="T81" fmla="*/ 2147483647 h 613"/>
                <a:gd name="T82" fmla="*/ 2147483647 w 1173"/>
                <a:gd name="T83" fmla="*/ 2147483647 h 613"/>
                <a:gd name="T84" fmla="*/ 2147483647 w 1173"/>
                <a:gd name="T85" fmla="*/ 2147483647 h 613"/>
                <a:gd name="T86" fmla="*/ 0 w 1173"/>
                <a:gd name="T87" fmla="*/ 2147483647 h 613"/>
                <a:gd name="T88" fmla="*/ 2147483647 w 1173"/>
                <a:gd name="T89" fmla="*/ 2147483647 h 613"/>
                <a:gd name="T90" fmla="*/ 2147483647 w 1173"/>
                <a:gd name="T91" fmla="*/ 2147483647 h 613"/>
                <a:gd name="T92" fmla="*/ 2147483647 w 1173"/>
                <a:gd name="T93" fmla="*/ 2147483647 h 613"/>
                <a:gd name="T94" fmla="*/ 2147483647 w 1173"/>
                <a:gd name="T95" fmla="*/ 2147483647 h 613"/>
                <a:gd name="T96" fmla="*/ 2147483647 w 1173"/>
                <a:gd name="T97" fmla="*/ 2147483647 h 613"/>
                <a:gd name="T98" fmla="*/ 2147483647 w 1173"/>
                <a:gd name="T99" fmla="*/ 2147483647 h 613"/>
                <a:gd name="T100" fmla="*/ 2147483647 w 1173"/>
                <a:gd name="T101" fmla="*/ 2147483647 h 613"/>
                <a:gd name="T102" fmla="*/ 2147483647 w 1173"/>
                <a:gd name="T103" fmla="*/ 2147483647 h 613"/>
                <a:gd name="T104" fmla="*/ 2147483647 w 1173"/>
                <a:gd name="T105" fmla="*/ 2147483647 h 613"/>
                <a:gd name="T106" fmla="*/ 2147483647 w 1173"/>
                <a:gd name="T107" fmla="*/ 2147483647 h 613"/>
                <a:gd name="T108" fmla="*/ 2147483647 w 1173"/>
                <a:gd name="T109" fmla="*/ 2147483647 h 613"/>
                <a:gd name="T110" fmla="*/ 2147483647 w 1173"/>
                <a:gd name="T111" fmla="*/ 2147483647 h 613"/>
                <a:gd name="T112" fmla="*/ 2147483647 w 1173"/>
                <a:gd name="T113" fmla="*/ 2147483647 h 613"/>
                <a:gd name="T114" fmla="*/ 2147483647 w 1173"/>
                <a:gd name="T115" fmla="*/ 2147483647 h 613"/>
                <a:gd name="T116" fmla="*/ 2147483647 w 1173"/>
                <a:gd name="T117" fmla="*/ 2147483647 h 613"/>
                <a:gd name="T118" fmla="*/ 2147483647 w 1173"/>
                <a:gd name="T119" fmla="*/ 2147483647 h 613"/>
                <a:gd name="T120" fmla="*/ 2147483647 w 1173"/>
                <a:gd name="T121" fmla="*/ 2147483647 h 613"/>
                <a:gd name="T122" fmla="*/ 2147483647 w 1173"/>
                <a:gd name="T123" fmla="*/ 2147483647 h 613"/>
                <a:gd name="T124" fmla="*/ 2147483647 w 1173"/>
                <a:gd name="T125" fmla="*/ 2147483647 h 6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3"/>
                <a:gd name="T190" fmla="*/ 0 h 613"/>
                <a:gd name="T191" fmla="*/ 1173 w 1173"/>
                <a:gd name="T192" fmla="*/ 613 h 61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3" h="613">
                  <a:moveTo>
                    <a:pt x="674" y="580"/>
                  </a:moveTo>
                  <a:lnTo>
                    <a:pt x="713" y="584"/>
                  </a:lnTo>
                  <a:lnTo>
                    <a:pt x="726" y="602"/>
                  </a:lnTo>
                  <a:lnTo>
                    <a:pt x="732" y="605"/>
                  </a:lnTo>
                  <a:lnTo>
                    <a:pt x="788" y="593"/>
                  </a:lnTo>
                  <a:lnTo>
                    <a:pt x="790" y="584"/>
                  </a:lnTo>
                  <a:lnTo>
                    <a:pt x="800" y="580"/>
                  </a:lnTo>
                  <a:lnTo>
                    <a:pt x="826" y="559"/>
                  </a:lnTo>
                  <a:lnTo>
                    <a:pt x="853" y="555"/>
                  </a:lnTo>
                  <a:lnTo>
                    <a:pt x="872" y="542"/>
                  </a:lnTo>
                  <a:lnTo>
                    <a:pt x="914" y="518"/>
                  </a:lnTo>
                  <a:lnTo>
                    <a:pt x="921" y="528"/>
                  </a:lnTo>
                  <a:lnTo>
                    <a:pt x="950" y="537"/>
                  </a:lnTo>
                  <a:lnTo>
                    <a:pt x="995" y="515"/>
                  </a:lnTo>
                  <a:lnTo>
                    <a:pt x="1011" y="524"/>
                  </a:lnTo>
                  <a:lnTo>
                    <a:pt x="998" y="542"/>
                  </a:lnTo>
                  <a:lnTo>
                    <a:pt x="1002" y="547"/>
                  </a:lnTo>
                  <a:lnTo>
                    <a:pt x="1021" y="547"/>
                  </a:lnTo>
                  <a:lnTo>
                    <a:pt x="1021" y="552"/>
                  </a:lnTo>
                  <a:lnTo>
                    <a:pt x="1008" y="580"/>
                  </a:lnTo>
                  <a:lnTo>
                    <a:pt x="1011" y="584"/>
                  </a:lnTo>
                  <a:lnTo>
                    <a:pt x="1021" y="584"/>
                  </a:lnTo>
                  <a:lnTo>
                    <a:pt x="1065" y="596"/>
                  </a:lnTo>
                  <a:lnTo>
                    <a:pt x="1086" y="580"/>
                  </a:lnTo>
                  <a:lnTo>
                    <a:pt x="1114" y="602"/>
                  </a:lnTo>
                  <a:lnTo>
                    <a:pt x="1125" y="593"/>
                  </a:lnTo>
                  <a:lnTo>
                    <a:pt x="1131" y="599"/>
                  </a:lnTo>
                  <a:lnTo>
                    <a:pt x="1141" y="599"/>
                  </a:lnTo>
                  <a:lnTo>
                    <a:pt x="1148" y="593"/>
                  </a:lnTo>
                  <a:lnTo>
                    <a:pt x="1145" y="559"/>
                  </a:lnTo>
                  <a:lnTo>
                    <a:pt x="1155" y="552"/>
                  </a:lnTo>
                  <a:lnTo>
                    <a:pt x="1172" y="531"/>
                  </a:lnTo>
                  <a:lnTo>
                    <a:pt x="1167" y="443"/>
                  </a:lnTo>
                  <a:lnTo>
                    <a:pt x="1151" y="399"/>
                  </a:lnTo>
                  <a:lnTo>
                    <a:pt x="1163" y="393"/>
                  </a:lnTo>
                  <a:lnTo>
                    <a:pt x="1128" y="327"/>
                  </a:lnTo>
                  <a:lnTo>
                    <a:pt x="1086" y="296"/>
                  </a:lnTo>
                  <a:lnTo>
                    <a:pt x="1074" y="303"/>
                  </a:lnTo>
                  <a:lnTo>
                    <a:pt x="1074" y="321"/>
                  </a:lnTo>
                  <a:lnTo>
                    <a:pt x="1037" y="368"/>
                  </a:lnTo>
                  <a:lnTo>
                    <a:pt x="972" y="355"/>
                  </a:lnTo>
                  <a:lnTo>
                    <a:pt x="969" y="334"/>
                  </a:lnTo>
                  <a:lnTo>
                    <a:pt x="930" y="305"/>
                  </a:lnTo>
                  <a:lnTo>
                    <a:pt x="847" y="290"/>
                  </a:lnTo>
                  <a:lnTo>
                    <a:pt x="806" y="284"/>
                  </a:lnTo>
                  <a:lnTo>
                    <a:pt x="794" y="284"/>
                  </a:lnTo>
                  <a:lnTo>
                    <a:pt x="761" y="258"/>
                  </a:lnTo>
                  <a:lnTo>
                    <a:pt x="694" y="243"/>
                  </a:lnTo>
                  <a:lnTo>
                    <a:pt x="647" y="156"/>
                  </a:lnTo>
                  <a:lnTo>
                    <a:pt x="645" y="131"/>
                  </a:lnTo>
                  <a:lnTo>
                    <a:pt x="664" y="124"/>
                  </a:lnTo>
                  <a:lnTo>
                    <a:pt x="664" y="96"/>
                  </a:lnTo>
                  <a:lnTo>
                    <a:pt x="677" y="62"/>
                  </a:lnTo>
                  <a:lnTo>
                    <a:pt x="660" y="49"/>
                  </a:lnTo>
                  <a:lnTo>
                    <a:pt x="684" y="31"/>
                  </a:lnTo>
                  <a:lnTo>
                    <a:pt x="670" y="24"/>
                  </a:lnTo>
                  <a:lnTo>
                    <a:pt x="638" y="24"/>
                  </a:lnTo>
                  <a:lnTo>
                    <a:pt x="583" y="0"/>
                  </a:lnTo>
                  <a:lnTo>
                    <a:pt x="547" y="0"/>
                  </a:lnTo>
                  <a:lnTo>
                    <a:pt x="518" y="9"/>
                  </a:lnTo>
                  <a:lnTo>
                    <a:pt x="489" y="9"/>
                  </a:lnTo>
                  <a:lnTo>
                    <a:pt x="440" y="33"/>
                  </a:lnTo>
                  <a:lnTo>
                    <a:pt x="401" y="27"/>
                  </a:lnTo>
                  <a:lnTo>
                    <a:pt x="362" y="43"/>
                  </a:lnTo>
                  <a:lnTo>
                    <a:pt x="329" y="31"/>
                  </a:lnTo>
                  <a:lnTo>
                    <a:pt x="311" y="15"/>
                  </a:lnTo>
                  <a:lnTo>
                    <a:pt x="259" y="9"/>
                  </a:lnTo>
                  <a:lnTo>
                    <a:pt x="222" y="31"/>
                  </a:lnTo>
                  <a:lnTo>
                    <a:pt x="203" y="21"/>
                  </a:lnTo>
                  <a:lnTo>
                    <a:pt x="191" y="12"/>
                  </a:lnTo>
                  <a:lnTo>
                    <a:pt x="151" y="2"/>
                  </a:lnTo>
                  <a:lnTo>
                    <a:pt x="124" y="18"/>
                  </a:lnTo>
                  <a:lnTo>
                    <a:pt x="116" y="46"/>
                  </a:lnTo>
                  <a:lnTo>
                    <a:pt x="93" y="59"/>
                  </a:lnTo>
                  <a:lnTo>
                    <a:pt x="90" y="74"/>
                  </a:lnTo>
                  <a:lnTo>
                    <a:pt x="76" y="80"/>
                  </a:lnTo>
                  <a:lnTo>
                    <a:pt x="59" y="77"/>
                  </a:lnTo>
                  <a:lnTo>
                    <a:pt x="53" y="90"/>
                  </a:lnTo>
                  <a:lnTo>
                    <a:pt x="51" y="106"/>
                  </a:lnTo>
                  <a:lnTo>
                    <a:pt x="44" y="106"/>
                  </a:lnTo>
                  <a:lnTo>
                    <a:pt x="41" y="124"/>
                  </a:lnTo>
                  <a:lnTo>
                    <a:pt x="59" y="140"/>
                  </a:lnTo>
                  <a:lnTo>
                    <a:pt x="63" y="169"/>
                  </a:lnTo>
                  <a:lnTo>
                    <a:pt x="57" y="177"/>
                  </a:lnTo>
                  <a:lnTo>
                    <a:pt x="28" y="180"/>
                  </a:lnTo>
                  <a:lnTo>
                    <a:pt x="14" y="165"/>
                  </a:lnTo>
                  <a:lnTo>
                    <a:pt x="0" y="169"/>
                  </a:lnTo>
                  <a:lnTo>
                    <a:pt x="0" y="177"/>
                  </a:lnTo>
                  <a:lnTo>
                    <a:pt x="5" y="199"/>
                  </a:lnTo>
                  <a:lnTo>
                    <a:pt x="9" y="211"/>
                  </a:lnTo>
                  <a:lnTo>
                    <a:pt x="9" y="230"/>
                  </a:lnTo>
                  <a:lnTo>
                    <a:pt x="2" y="243"/>
                  </a:lnTo>
                  <a:lnTo>
                    <a:pt x="5" y="253"/>
                  </a:lnTo>
                  <a:lnTo>
                    <a:pt x="24" y="253"/>
                  </a:lnTo>
                  <a:lnTo>
                    <a:pt x="35" y="271"/>
                  </a:lnTo>
                  <a:lnTo>
                    <a:pt x="76" y="303"/>
                  </a:lnTo>
                  <a:lnTo>
                    <a:pt x="76" y="313"/>
                  </a:lnTo>
                  <a:lnTo>
                    <a:pt x="106" y="346"/>
                  </a:lnTo>
                  <a:lnTo>
                    <a:pt x="116" y="355"/>
                  </a:lnTo>
                  <a:lnTo>
                    <a:pt x="124" y="358"/>
                  </a:lnTo>
                  <a:lnTo>
                    <a:pt x="144" y="344"/>
                  </a:lnTo>
                  <a:lnTo>
                    <a:pt x="161" y="355"/>
                  </a:lnTo>
                  <a:lnTo>
                    <a:pt x="231" y="414"/>
                  </a:lnTo>
                  <a:lnTo>
                    <a:pt x="246" y="445"/>
                  </a:lnTo>
                  <a:lnTo>
                    <a:pt x="262" y="445"/>
                  </a:lnTo>
                  <a:lnTo>
                    <a:pt x="271" y="437"/>
                  </a:lnTo>
                  <a:lnTo>
                    <a:pt x="278" y="443"/>
                  </a:lnTo>
                  <a:lnTo>
                    <a:pt x="278" y="471"/>
                  </a:lnTo>
                  <a:lnTo>
                    <a:pt x="320" y="492"/>
                  </a:lnTo>
                  <a:lnTo>
                    <a:pt x="329" y="492"/>
                  </a:lnTo>
                  <a:lnTo>
                    <a:pt x="335" y="515"/>
                  </a:lnTo>
                  <a:lnTo>
                    <a:pt x="371" y="534"/>
                  </a:lnTo>
                  <a:lnTo>
                    <a:pt x="375" y="547"/>
                  </a:lnTo>
                  <a:lnTo>
                    <a:pt x="382" y="552"/>
                  </a:lnTo>
                  <a:lnTo>
                    <a:pt x="411" y="549"/>
                  </a:lnTo>
                  <a:lnTo>
                    <a:pt x="427" y="549"/>
                  </a:lnTo>
                  <a:lnTo>
                    <a:pt x="454" y="568"/>
                  </a:lnTo>
                  <a:lnTo>
                    <a:pt x="509" y="568"/>
                  </a:lnTo>
                  <a:lnTo>
                    <a:pt x="540" y="565"/>
                  </a:lnTo>
                  <a:lnTo>
                    <a:pt x="547" y="578"/>
                  </a:lnTo>
                  <a:lnTo>
                    <a:pt x="540" y="602"/>
                  </a:lnTo>
                  <a:lnTo>
                    <a:pt x="547" y="612"/>
                  </a:lnTo>
                  <a:lnTo>
                    <a:pt x="579" y="587"/>
                  </a:lnTo>
                  <a:lnTo>
                    <a:pt x="620" y="559"/>
                  </a:lnTo>
                  <a:lnTo>
                    <a:pt x="647" y="565"/>
                  </a:lnTo>
                  <a:lnTo>
                    <a:pt x="674" y="58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614940" y="3447387"/>
              <a:ext cx="1862138" cy="973137"/>
            </a:xfrm>
            <a:custGeom>
              <a:avLst/>
              <a:gdLst>
                <a:gd name="T0" fmla="*/ 2147483647 w 1173"/>
                <a:gd name="T1" fmla="*/ 2147483647 h 613"/>
                <a:gd name="T2" fmla="*/ 2147483647 w 1173"/>
                <a:gd name="T3" fmla="*/ 2147483647 h 613"/>
                <a:gd name="T4" fmla="*/ 2147483647 w 1173"/>
                <a:gd name="T5" fmla="*/ 2147483647 h 613"/>
                <a:gd name="T6" fmla="*/ 2147483647 w 1173"/>
                <a:gd name="T7" fmla="*/ 2147483647 h 613"/>
                <a:gd name="T8" fmla="*/ 2147483647 w 1173"/>
                <a:gd name="T9" fmla="*/ 2147483647 h 613"/>
                <a:gd name="T10" fmla="*/ 2147483647 w 1173"/>
                <a:gd name="T11" fmla="*/ 2147483647 h 613"/>
                <a:gd name="T12" fmla="*/ 2147483647 w 1173"/>
                <a:gd name="T13" fmla="*/ 2147483647 h 613"/>
                <a:gd name="T14" fmla="*/ 2147483647 w 1173"/>
                <a:gd name="T15" fmla="*/ 2147483647 h 613"/>
                <a:gd name="T16" fmla="*/ 2147483647 w 1173"/>
                <a:gd name="T17" fmla="*/ 2147483647 h 613"/>
                <a:gd name="T18" fmla="*/ 2147483647 w 1173"/>
                <a:gd name="T19" fmla="*/ 2147483647 h 613"/>
                <a:gd name="T20" fmla="*/ 2147483647 w 1173"/>
                <a:gd name="T21" fmla="*/ 2147483647 h 613"/>
                <a:gd name="T22" fmla="*/ 2147483647 w 1173"/>
                <a:gd name="T23" fmla="*/ 2147483647 h 613"/>
                <a:gd name="T24" fmla="*/ 2147483647 w 1173"/>
                <a:gd name="T25" fmla="*/ 2147483647 h 613"/>
                <a:gd name="T26" fmla="*/ 2147483647 w 1173"/>
                <a:gd name="T27" fmla="*/ 2147483647 h 613"/>
                <a:gd name="T28" fmla="*/ 2147483647 w 1173"/>
                <a:gd name="T29" fmla="*/ 2147483647 h 613"/>
                <a:gd name="T30" fmla="*/ 2147483647 w 1173"/>
                <a:gd name="T31" fmla="*/ 2147483647 h 613"/>
                <a:gd name="T32" fmla="*/ 2147483647 w 1173"/>
                <a:gd name="T33" fmla="*/ 2147483647 h 613"/>
                <a:gd name="T34" fmla="*/ 2147483647 w 1173"/>
                <a:gd name="T35" fmla="*/ 2147483647 h 613"/>
                <a:gd name="T36" fmla="*/ 2147483647 w 1173"/>
                <a:gd name="T37" fmla="*/ 2147483647 h 613"/>
                <a:gd name="T38" fmla="*/ 2147483647 w 1173"/>
                <a:gd name="T39" fmla="*/ 2147483647 h 613"/>
                <a:gd name="T40" fmla="*/ 2147483647 w 1173"/>
                <a:gd name="T41" fmla="*/ 2147483647 h 613"/>
                <a:gd name="T42" fmla="*/ 2147483647 w 1173"/>
                <a:gd name="T43" fmla="*/ 2147483647 h 613"/>
                <a:gd name="T44" fmla="*/ 2147483647 w 1173"/>
                <a:gd name="T45" fmla="*/ 2147483647 h 613"/>
                <a:gd name="T46" fmla="*/ 2147483647 w 1173"/>
                <a:gd name="T47" fmla="*/ 2147483647 h 613"/>
                <a:gd name="T48" fmla="*/ 2147483647 w 1173"/>
                <a:gd name="T49" fmla="*/ 2147483647 h 613"/>
                <a:gd name="T50" fmla="*/ 2147483647 w 1173"/>
                <a:gd name="T51" fmla="*/ 2147483647 h 613"/>
                <a:gd name="T52" fmla="*/ 2147483647 w 1173"/>
                <a:gd name="T53" fmla="*/ 2147483647 h 613"/>
                <a:gd name="T54" fmla="*/ 2147483647 w 1173"/>
                <a:gd name="T55" fmla="*/ 2147483647 h 613"/>
                <a:gd name="T56" fmla="*/ 2147483647 w 1173"/>
                <a:gd name="T57" fmla="*/ 0 h 613"/>
                <a:gd name="T58" fmla="*/ 2147483647 w 1173"/>
                <a:gd name="T59" fmla="*/ 2147483647 h 613"/>
                <a:gd name="T60" fmla="*/ 2147483647 w 1173"/>
                <a:gd name="T61" fmla="*/ 2147483647 h 613"/>
                <a:gd name="T62" fmla="*/ 2147483647 w 1173"/>
                <a:gd name="T63" fmla="*/ 2147483647 h 613"/>
                <a:gd name="T64" fmla="*/ 2147483647 w 1173"/>
                <a:gd name="T65" fmla="*/ 2147483647 h 613"/>
                <a:gd name="T66" fmla="*/ 2147483647 w 1173"/>
                <a:gd name="T67" fmla="*/ 2147483647 h 613"/>
                <a:gd name="T68" fmla="*/ 2147483647 w 1173"/>
                <a:gd name="T69" fmla="*/ 2147483647 h 613"/>
                <a:gd name="T70" fmla="*/ 2147483647 w 1173"/>
                <a:gd name="T71" fmla="*/ 2147483647 h 613"/>
                <a:gd name="T72" fmla="*/ 2147483647 w 1173"/>
                <a:gd name="T73" fmla="*/ 2147483647 h 613"/>
                <a:gd name="T74" fmla="*/ 2147483647 w 1173"/>
                <a:gd name="T75" fmla="*/ 2147483647 h 613"/>
                <a:gd name="T76" fmla="*/ 2147483647 w 1173"/>
                <a:gd name="T77" fmla="*/ 2147483647 h 613"/>
                <a:gd name="T78" fmla="*/ 2147483647 w 1173"/>
                <a:gd name="T79" fmla="*/ 2147483647 h 613"/>
                <a:gd name="T80" fmla="*/ 2147483647 w 1173"/>
                <a:gd name="T81" fmla="*/ 2147483647 h 613"/>
                <a:gd name="T82" fmla="*/ 2147483647 w 1173"/>
                <a:gd name="T83" fmla="*/ 2147483647 h 613"/>
                <a:gd name="T84" fmla="*/ 2147483647 w 1173"/>
                <a:gd name="T85" fmla="*/ 2147483647 h 613"/>
                <a:gd name="T86" fmla="*/ 0 w 1173"/>
                <a:gd name="T87" fmla="*/ 2147483647 h 613"/>
                <a:gd name="T88" fmla="*/ 2147483647 w 1173"/>
                <a:gd name="T89" fmla="*/ 2147483647 h 613"/>
                <a:gd name="T90" fmla="*/ 2147483647 w 1173"/>
                <a:gd name="T91" fmla="*/ 2147483647 h 613"/>
                <a:gd name="T92" fmla="*/ 2147483647 w 1173"/>
                <a:gd name="T93" fmla="*/ 2147483647 h 613"/>
                <a:gd name="T94" fmla="*/ 2147483647 w 1173"/>
                <a:gd name="T95" fmla="*/ 2147483647 h 613"/>
                <a:gd name="T96" fmla="*/ 2147483647 w 1173"/>
                <a:gd name="T97" fmla="*/ 2147483647 h 613"/>
                <a:gd name="T98" fmla="*/ 2147483647 w 1173"/>
                <a:gd name="T99" fmla="*/ 2147483647 h 613"/>
                <a:gd name="T100" fmla="*/ 2147483647 w 1173"/>
                <a:gd name="T101" fmla="*/ 2147483647 h 613"/>
                <a:gd name="T102" fmla="*/ 2147483647 w 1173"/>
                <a:gd name="T103" fmla="*/ 2147483647 h 613"/>
                <a:gd name="T104" fmla="*/ 2147483647 w 1173"/>
                <a:gd name="T105" fmla="*/ 2147483647 h 613"/>
                <a:gd name="T106" fmla="*/ 2147483647 w 1173"/>
                <a:gd name="T107" fmla="*/ 2147483647 h 613"/>
                <a:gd name="T108" fmla="*/ 2147483647 w 1173"/>
                <a:gd name="T109" fmla="*/ 2147483647 h 613"/>
                <a:gd name="T110" fmla="*/ 2147483647 w 1173"/>
                <a:gd name="T111" fmla="*/ 2147483647 h 613"/>
                <a:gd name="T112" fmla="*/ 2147483647 w 1173"/>
                <a:gd name="T113" fmla="*/ 2147483647 h 613"/>
                <a:gd name="T114" fmla="*/ 2147483647 w 1173"/>
                <a:gd name="T115" fmla="*/ 2147483647 h 613"/>
                <a:gd name="T116" fmla="*/ 2147483647 w 1173"/>
                <a:gd name="T117" fmla="*/ 2147483647 h 613"/>
                <a:gd name="T118" fmla="*/ 2147483647 w 1173"/>
                <a:gd name="T119" fmla="*/ 2147483647 h 613"/>
                <a:gd name="T120" fmla="*/ 2147483647 w 1173"/>
                <a:gd name="T121" fmla="*/ 2147483647 h 613"/>
                <a:gd name="T122" fmla="*/ 2147483647 w 1173"/>
                <a:gd name="T123" fmla="*/ 2147483647 h 613"/>
                <a:gd name="T124" fmla="*/ 2147483647 w 1173"/>
                <a:gd name="T125" fmla="*/ 2147483647 h 6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3"/>
                <a:gd name="T190" fmla="*/ 0 h 613"/>
                <a:gd name="T191" fmla="*/ 1173 w 1173"/>
                <a:gd name="T192" fmla="*/ 613 h 61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3" h="613">
                  <a:moveTo>
                    <a:pt x="674" y="580"/>
                  </a:moveTo>
                  <a:lnTo>
                    <a:pt x="713" y="584"/>
                  </a:lnTo>
                  <a:lnTo>
                    <a:pt x="726" y="602"/>
                  </a:lnTo>
                  <a:lnTo>
                    <a:pt x="732" y="605"/>
                  </a:lnTo>
                  <a:lnTo>
                    <a:pt x="788" y="593"/>
                  </a:lnTo>
                  <a:lnTo>
                    <a:pt x="790" y="584"/>
                  </a:lnTo>
                  <a:lnTo>
                    <a:pt x="800" y="580"/>
                  </a:lnTo>
                  <a:lnTo>
                    <a:pt x="826" y="559"/>
                  </a:lnTo>
                  <a:lnTo>
                    <a:pt x="853" y="555"/>
                  </a:lnTo>
                  <a:lnTo>
                    <a:pt x="872" y="542"/>
                  </a:lnTo>
                  <a:lnTo>
                    <a:pt x="914" y="518"/>
                  </a:lnTo>
                  <a:lnTo>
                    <a:pt x="921" y="528"/>
                  </a:lnTo>
                  <a:lnTo>
                    <a:pt x="950" y="537"/>
                  </a:lnTo>
                  <a:lnTo>
                    <a:pt x="995" y="515"/>
                  </a:lnTo>
                  <a:lnTo>
                    <a:pt x="1011" y="524"/>
                  </a:lnTo>
                  <a:lnTo>
                    <a:pt x="998" y="542"/>
                  </a:lnTo>
                  <a:lnTo>
                    <a:pt x="1002" y="547"/>
                  </a:lnTo>
                  <a:lnTo>
                    <a:pt x="1021" y="547"/>
                  </a:lnTo>
                  <a:lnTo>
                    <a:pt x="1021" y="552"/>
                  </a:lnTo>
                  <a:lnTo>
                    <a:pt x="1008" y="580"/>
                  </a:lnTo>
                  <a:lnTo>
                    <a:pt x="1011" y="584"/>
                  </a:lnTo>
                  <a:lnTo>
                    <a:pt x="1021" y="584"/>
                  </a:lnTo>
                  <a:lnTo>
                    <a:pt x="1065" y="596"/>
                  </a:lnTo>
                  <a:lnTo>
                    <a:pt x="1086" y="580"/>
                  </a:lnTo>
                  <a:lnTo>
                    <a:pt x="1114" y="602"/>
                  </a:lnTo>
                  <a:lnTo>
                    <a:pt x="1125" y="593"/>
                  </a:lnTo>
                  <a:lnTo>
                    <a:pt x="1131" y="599"/>
                  </a:lnTo>
                  <a:lnTo>
                    <a:pt x="1141" y="599"/>
                  </a:lnTo>
                  <a:lnTo>
                    <a:pt x="1148" y="593"/>
                  </a:lnTo>
                  <a:lnTo>
                    <a:pt x="1145" y="559"/>
                  </a:lnTo>
                  <a:lnTo>
                    <a:pt x="1155" y="552"/>
                  </a:lnTo>
                  <a:lnTo>
                    <a:pt x="1172" y="531"/>
                  </a:lnTo>
                  <a:lnTo>
                    <a:pt x="1167" y="443"/>
                  </a:lnTo>
                  <a:lnTo>
                    <a:pt x="1151" y="399"/>
                  </a:lnTo>
                  <a:lnTo>
                    <a:pt x="1163" y="393"/>
                  </a:lnTo>
                  <a:lnTo>
                    <a:pt x="1128" y="327"/>
                  </a:lnTo>
                  <a:lnTo>
                    <a:pt x="1086" y="296"/>
                  </a:lnTo>
                  <a:lnTo>
                    <a:pt x="1074" y="303"/>
                  </a:lnTo>
                  <a:lnTo>
                    <a:pt x="1074" y="321"/>
                  </a:lnTo>
                  <a:lnTo>
                    <a:pt x="1037" y="368"/>
                  </a:lnTo>
                  <a:lnTo>
                    <a:pt x="972" y="355"/>
                  </a:lnTo>
                  <a:lnTo>
                    <a:pt x="969" y="334"/>
                  </a:lnTo>
                  <a:lnTo>
                    <a:pt x="930" y="305"/>
                  </a:lnTo>
                  <a:lnTo>
                    <a:pt x="847" y="290"/>
                  </a:lnTo>
                  <a:lnTo>
                    <a:pt x="806" y="284"/>
                  </a:lnTo>
                  <a:lnTo>
                    <a:pt x="794" y="284"/>
                  </a:lnTo>
                  <a:lnTo>
                    <a:pt x="761" y="258"/>
                  </a:lnTo>
                  <a:lnTo>
                    <a:pt x="694" y="243"/>
                  </a:lnTo>
                  <a:lnTo>
                    <a:pt x="647" y="156"/>
                  </a:lnTo>
                  <a:lnTo>
                    <a:pt x="645" y="131"/>
                  </a:lnTo>
                  <a:lnTo>
                    <a:pt x="664" y="124"/>
                  </a:lnTo>
                  <a:lnTo>
                    <a:pt x="664" y="96"/>
                  </a:lnTo>
                  <a:lnTo>
                    <a:pt x="677" y="62"/>
                  </a:lnTo>
                  <a:lnTo>
                    <a:pt x="660" y="49"/>
                  </a:lnTo>
                  <a:lnTo>
                    <a:pt x="684" y="31"/>
                  </a:lnTo>
                  <a:lnTo>
                    <a:pt x="670" y="24"/>
                  </a:lnTo>
                  <a:lnTo>
                    <a:pt x="638" y="24"/>
                  </a:lnTo>
                  <a:lnTo>
                    <a:pt x="583" y="0"/>
                  </a:lnTo>
                  <a:lnTo>
                    <a:pt x="547" y="0"/>
                  </a:lnTo>
                  <a:lnTo>
                    <a:pt x="518" y="9"/>
                  </a:lnTo>
                  <a:lnTo>
                    <a:pt x="489" y="9"/>
                  </a:lnTo>
                  <a:lnTo>
                    <a:pt x="440" y="33"/>
                  </a:lnTo>
                  <a:lnTo>
                    <a:pt x="401" y="27"/>
                  </a:lnTo>
                  <a:lnTo>
                    <a:pt x="362" y="43"/>
                  </a:lnTo>
                  <a:lnTo>
                    <a:pt x="329" y="31"/>
                  </a:lnTo>
                  <a:lnTo>
                    <a:pt x="311" y="15"/>
                  </a:lnTo>
                  <a:lnTo>
                    <a:pt x="259" y="9"/>
                  </a:lnTo>
                  <a:lnTo>
                    <a:pt x="222" y="31"/>
                  </a:lnTo>
                  <a:lnTo>
                    <a:pt x="203" y="21"/>
                  </a:lnTo>
                  <a:lnTo>
                    <a:pt x="191" y="12"/>
                  </a:lnTo>
                  <a:lnTo>
                    <a:pt x="151" y="2"/>
                  </a:lnTo>
                  <a:lnTo>
                    <a:pt x="124" y="18"/>
                  </a:lnTo>
                  <a:lnTo>
                    <a:pt x="116" y="46"/>
                  </a:lnTo>
                  <a:lnTo>
                    <a:pt x="93" y="59"/>
                  </a:lnTo>
                  <a:lnTo>
                    <a:pt x="90" y="74"/>
                  </a:lnTo>
                  <a:lnTo>
                    <a:pt x="76" y="80"/>
                  </a:lnTo>
                  <a:lnTo>
                    <a:pt x="59" y="77"/>
                  </a:lnTo>
                  <a:lnTo>
                    <a:pt x="53" y="90"/>
                  </a:lnTo>
                  <a:lnTo>
                    <a:pt x="51" y="106"/>
                  </a:lnTo>
                  <a:lnTo>
                    <a:pt x="44" y="106"/>
                  </a:lnTo>
                  <a:lnTo>
                    <a:pt x="41" y="124"/>
                  </a:lnTo>
                  <a:lnTo>
                    <a:pt x="59" y="140"/>
                  </a:lnTo>
                  <a:lnTo>
                    <a:pt x="63" y="169"/>
                  </a:lnTo>
                  <a:lnTo>
                    <a:pt x="57" y="177"/>
                  </a:lnTo>
                  <a:lnTo>
                    <a:pt x="28" y="180"/>
                  </a:lnTo>
                  <a:lnTo>
                    <a:pt x="14" y="165"/>
                  </a:lnTo>
                  <a:lnTo>
                    <a:pt x="0" y="169"/>
                  </a:lnTo>
                  <a:lnTo>
                    <a:pt x="0" y="177"/>
                  </a:lnTo>
                  <a:lnTo>
                    <a:pt x="5" y="199"/>
                  </a:lnTo>
                  <a:lnTo>
                    <a:pt x="9" y="211"/>
                  </a:lnTo>
                  <a:lnTo>
                    <a:pt x="9" y="230"/>
                  </a:lnTo>
                  <a:lnTo>
                    <a:pt x="2" y="243"/>
                  </a:lnTo>
                  <a:lnTo>
                    <a:pt x="5" y="253"/>
                  </a:lnTo>
                  <a:lnTo>
                    <a:pt x="24" y="253"/>
                  </a:lnTo>
                  <a:lnTo>
                    <a:pt x="35" y="271"/>
                  </a:lnTo>
                  <a:lnTo>
                    <a:pt x="76" y="303"/>
                  </a:lnTo>
                  <a:lnTo>
                    <a:pt x="76" y="313"/>
                  </a:lnTo>
                  <a:lnTo>
                    <a:pt x="106" y="346"/>
                  </a:lnTo>
                  <a:lnTo>
                    <a:pt x="116" y="355"/>
                  </a:lnTo>
                  <a:lnTo>
                    <a:pt x="124" y="358"/>
                  </a:lnTo>
                  <a:lnTo>
                    <a:pt x="144" y="344"/>
                  </a:lnTo>
                  <a:lnTo>
                    <a:pt x="161" y="355"/>
                  </a:lnTo>
                  <a:lnTo>
                    <a:pt x="231" y="414"/>
                  </a:lnTo>
                  <a:lnTo>
                    <a:pt x="246" y="445"/>
                  </a:lnTo>
                  <a:lnTo>
                    <a:pt x="262" y="445"/>
                  </a:lnTo>
                  <a:lnTo>
                    <a:pt x="271" y="437"/>
                  </a:lnTo>
                  <a:lnTo>
                    <a:pt x="278" y="443"/>
                  </a:lnTo>
                  <a:lnTo>
                    <a:pt x="278" y="471"/>
                  </a:lnTo>
                  <a:lnTo>
                    <a:pt x="320" y="492"/>
                  </a:lnTo>
                  <a:lnTo>
                    <a:pt x="329" y="492"/>
                  </a:lnTo>
                  <a:lnTo>
                    <a:pt x="335" y="515"/>
                  </a:lnTo>
                  <a:lnTo>
                    <a:pt x="371" y="534"/>
                  </a:lnTo>
                  <a:lnTo>
                    <a:pt x="375" y="547"/>
                  </a:lnTo>
                  <a:lnTo>
                    <a:pt x="382" y="552"/>
                  </a:lnTo>
                  <a:lnTo>
                    <a:pt x="411" y="549"/>
                  </a:lnTo>
                  <a:lnTo>
                    <a:pt x="427" y="549"/>
                  </a:lnTo>
                  <a:lnTo>
                    <a:pt x="454" y="568"/>
                  </a:lnTo>
                  <a:lnTo>
                    <a:pt x="509" y="568"/>
                  </a:lnTo>
                  <a:lnTo>
                    <a:pt x="540" y="565"/>
                  </a:lnTo>
                  <a:lnTo>
                    <a:pt x="547" y="578"/>
                  </a:lnTo>
                  <a:lnTo>
                    <a:pt x="540" y="602"/>
                  </a:lnTo>
                  <a:lnTo>
                    <a:pt x="547" y="612"/>
                  </a:lnTo>
                  <a:lnTo>
                    <a:pt x="579" y="587"/>
                  </a:lnTo>
                  <a:lnTo>
                    <a:pt x="620" y="559"/>
                  </a:lnTo>
                  <a:lnTo>
                    <a:pt x="647" y="565"/>
                  </a:lnTo>
                  <a:lnTo>
                    <a:pt x="674" y="58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0" descr="90%"/>
            <p:cNvSpPr>
              <a:spLocks/>
            </p:cNvSpPr>
            <p:nvPr/>
          </p:nvSpPr>
          <p:spPr bwMode="auto">
            <a:xfrm>
              <a:off x="1640465" y="3202912"/>
              <a:ext cx="1209675" cy="828675"/>
            </a:xfrm>
            <a:custGeom>
              <a:avLst/>
              <a:gdLst>
                <a:gd name="T0" fmla="*/ 2147483647 w 762"/>
                <a:gd name="T1" fmla="*/ 2147483647 h 522"/>
                <a:gd name="T2" fmla="*/ 2147483647 w 762"/>
                <a:gd name="T3" fmla="*/ 2147483647 h 522"/>
                <a:gd name="T4" fmla="*/ 2147483647 w 762"/>
                <a:gd name="T5" fmla="*/ 2147483647 h 522"/>
                <a:gd name="T6" fmla="*/ 2147483647 w 762"/>
                <a:gd name="T7" fmla="*/ 2147483647 h 522"/>
                <a:gd name="T8" fmla="*/ 2147483647 w 762"/>
                <a:gd name="T9" fmla="*/ 2147483647 h 522"/>
                <a:gd name="T10" fmla="*/ 2147483647 w 762"/>
                <a:gd name="T11" fmla="*/ 2147483647 h 522"/>
                <a:gd name="T12" fmla="*/ 2147483647 w 762"/>
                <a:gd name="T13" fmla="*/ 0 h 522"/>
                <a:gd name="T14" fmla="*/ 2147483647 w 762"/>
                <a:gd name="T15" fmla="*/ 2147483647 h 522"/>
                <a:gd name="T16" fmla="*/ 2147483647 w 762"/>
                <a:gd name="T17" fmla="*/ 2147483647 h 522"/>
                <a:gd name="T18" fmla="*/ 2147483647 w 762"/>
                <a:gd name="T19" fmla="*/ 2147483647 h 522"/>
                <a:gd name="T20" fmla="*/ 2147483647 w 762"/>
                <a:gd name="T21" fmla="*/ 2147483647 h 522"/>
                <a:gd name="T22" fmla="*/ 2147483647 w 762"/>
                <a:gd name="T23" fmla="*/ 2147483647 h 522"/>
                <a:gd name="T24" fmla="*/ 2147483647 w 762"/>
                <a:gd name="T25" fmla="*/ 2147483647 h 522"/>
                <a:gd name="T26" fmla="*/ 2147483647 w 762"/>
                <a:gd name="T27" fmla="*/ 2147483647 h 522"/>
                <a:gd name="T28" fmla="*/ 2147483647 w 762"/>
                <a:gd name="T29" fmla="*/ 2147483647 h 522"/>
                <a:gd name="T30" fmla="*/ 2147483647 w 762"/>
                <a:gd name="T31" fmla="*/ 2147483647 h 522"/>
                <a:gd name="T32" fmla="*/ 2147483647 w 762"/>
                <a:gd name="T33" fmla="*/ 2147483647 h 522"/>
                <a:gd name="T34" fmla="*/ 2147483647 w 762"/>
                <a:gd name="T35" fmla="*/ 2147483647 h 522"/>
                <a:gd name="T36" fmla="*/ 2147483647 w 762"/>
                <a:gd name="T37" fmla="*/ 2147483647 h 522"/>
                <a:gd name="T38" fmla="*/ 2147483647 w 762"/>
                <a:gd name="T39" fmla="*/ 2147483647 h 522"/>
                <a:gd name="T40" fmla="*/ 2147483647 w 762"/>
                <a:gd name="T41" fmla="*/ 2147483647 h 522"/>
                <a:gd name="T42" fmla="*/ 2147483647 w 762"/>
                <a:gd name="T43" fmla="*/ 2147483647 h 522"/>
                <a:gd name="T44" fmla="*/ 2147483647 w 762"/>
                <a:gd name="T45" fmla="*/ 2147483647 h 522"/>
                <a:gd name="T46" fmla="*/ 2147483647 w 762"/>
                <a:gd name="T47" fmla="*/ 2147483647 h 522"/>
                <a:gd name="T48" fmla="*/ 2147483647 w 762"/>
                <a:gd name="T49" fmla="*/ 2147483647 h 522"/>
                <a:gd name="T50" fmla="*/ 2147483647 w 762"/>
                <a:gd name="T51" fmla="*/ 2147483647 h 522"/>
                <a:gd name="T52" fmla="*/ 2147483647 w 762"/>
                <a:gd name="T53" fmla="*/ 2147483647 h 522"/>
                <a:gd name="T54" fmla="*/ 2147483647 w 762"/>
                <a:gd name="T55" fmla="*/ 2147483647 h 522"/>
                <a:gd name="T56" fmla="*/ 2147483647 w 762"/>
                <a:gd name="T57" fmla="*/ 2147483647 h 522"/>
                <a:gd name="T58" fmla="*/ 2147483647 w 762"/>
                <a:gd name="T59" fmla="*/ 2147483647 h 522"/>
                <a:gd name="T60" fmla="*/ 2147483647 w 762"/>
                <a:gd name="T61" fmla="*/ 2147483647 h 522"/>
                <a:gd name="T62" fmla="*/ 2147483647 w 762"/>
                <a:gd name="T63" fmla="*/ 2147483647 h 522"/>
                <a:gd name="T64" fmla="*/ 2147483647 w 762"/>
                <a:gd name="T65" fmla="*/ 2147483647 h 522"/>
                <a:gd name="T66" fmla="*/ 2147483647 w 762"/>
                <a:gd name="T67" fmla="*/ 2147483647 h 522"/>
                <a:gd name="T68" fmla="*/ 2147483647 w 762"/>
                <a:gd name="T69" fmla="*/ 2147483647 h 522"/>
                <a:gd name="T70" fmla="*/ 2147483647 w 762"/>
                <a:gd name="T71" fmla="*/ 2147483647 h 522"/>
                <a:gd name="T72" fmla="*/ 0 w 762"/>
                <a:gd name="T73" fmla="*/ 2147483647 h 522"/>
                <a:gd name="T74" fmla="*/ 2147483647 w 762"/>
                <a:gd name="T75" fmla="*/ 2147483647 h 522"/>
                <a:gd name="T76" fmla="*/ 2147483647 w 762"/>
                <a:gd name="T77" fmla="*/ 2147483647 h 5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62"/>
                <a:gd name="T118" fmla="*/ 0 h 522"/>
                <a:gd name="T119" fmla="*/ 762 w 762"/>
                <a:gd name="T120" fmla="*/ 522 h 5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62" h="522">
                  <a:moveTo>
                    <a:pt x="38" y="184"/>
                  </a:moveTo>
                  <a:lnTo>
                    <a:pt x="61" y="193"/>
                  </a:lnTo>
                  <a:lnTo>
                    <a:pt x="104" y="181"/>
                  </a:lnTo>
                  <a:lnTo>
                    <a:pt x="96" y="171"/>
                  </a:lnTo>
                  <a:lnTo>
                    <a:pt x="87" y="171"/>
                  </a:lnTo>
                  <a:lnTo>
                    <a:pt x="84" y="163"/>
                  </a:lnTo>
                  <a:lnTo>
                    <a:pt x="87" y="150"/>
                  </a:lnTo>
                  <a:lnTo>
                    <a:pt x="106" y="140"/>
                  </a:lnTo>
                  <a:lnTo>
                    <a:pt x="120" y="118"/>
                  </a:lnTo>
                  <a:lnTo>
                    <a:pt x="77" y="84"/>
                  </a:lnTo>
                  <a:lnTo>
                    <a:pt x="73" y="49"/>
                  </a:lnTo>
                  <a:lnTo>
                    <a:pt x="94" y="34"/>
                  </a:lnTo>
                  <a:lnTo>
                    <a:pt x="240" y="7"/>
                  </a:lnTo>
                  <a:lnTo>
                    <a:pt x="250" y="0"/>
                  </a:lnTo>
                  <a:lnTo>
                    <a:pt x="268" y="3"/>
                  </a:lnTo>
                  <a:lnTo>
                    <a:pt x="340" y="18"/>
                  </a:lnTo>
                  <a:lnTo>
                    <a:pt x="363" y="31"/>
                  </a:lnTo>
                  <a:lnTo>
                    <a:pt x="396" y="49"/>
                  </a:lnTo>
                  <a:lnTo>
                    <a:pt x="414" y="46"/>
                  </a:lnTo>
                  <a:lnTo>
                    <a:pt x="445" y="28"/>
                  </a:lnTo>
                  <a:lnTo>
                    <a:pt x="486" y="34"/>
                  </a:lnTo>
                  <a:lnTo>
                    <a:pt x="512" y="22"/>
                  </a:lnTo>
                  <a:lnTo>
                    <a:pt x="568" y="56"/>
                  </a:lnTo>
                  <a:lnTo>
                    <a:pt x="597" y="44"/>
                  </a:lnTo>
                  <a:lnTo>
                    <a:pt x="614" y="81"/>
                  </a:lnTo>
                  <a:lnTo>
                    <a:pt x="649" y="103"/>
                  </a:lnTo>
                  <a:lnTo>
                    <a:pt x="678" y="128"/>
                  </a:lnTo>
                  <a:lnTo>
                    <a:pt x="698" y="118"/>
                  </a:lnTo>
                  <a:lnTo>
                    <a:pt x="737" y="169"/>
                  </a:lnTo>
                  <a:lnTo>
                    <a:pt x="747" y="200"/>
                  </a:lnTo>
                  <a:lnTo>
                    <a:pt x="761" y="218"/>
                  </a:lnTo>
                  <a:lnTo>
                    <a:pt x="756" y="256"/>
                  </a:lnTo>
                  <a:lnTo>
                    <a:pt x="724" y="280"/>
                  </a:lnTo>
                  <a:lnTo>
                    <a:pt x="731" y="296"/>
                  </a:lnTo>
                  <a:lnTo>
                    <a:pt x="717" y="309"/>
                  </a:lnTo>
                  <a:lnTo>
                    <a:pt x="701" y="321"/>
                  </a:lnTo>
                  <a:lnTo>
                    <a:pt x="701" y="347"/>
                  </a:lnTo>
                  <a:lnTo>
                    <a:pt x="689" y="358"/>
                  </a:lnTo>
                  <a:lnTo>
                    <a:pt x="672" y="353"/>
                  </a:lnTo>
                  <a:lnTo>
                    <a:pt x="656" y="340"/>
                  </a:lnTo>
                  <a:lnTo>
                    <a:pt x="649" y="356"/>
                  </a:lnTo>
                  <a:lnTo>
                    <a:pt x="659" y="368"/>
                  </a:lnTo>
                  <a:lnTo>
                    <a:pt x="681" y="371"/>
                  </a:lnTo>
                  <a:lnTo>
                    <a:pt x="707" y="393"/>
                  </a:lnTo>
                  <a:lnTo>
                    <a:pt x="721" y="393"/>
                  </a:lnTo>
                  <a:lnTo>
                    <a:pt x="731" y="406"/>
                  </a:lnTo>
                  <a:lnTo>
                    <a:pt x="721" y="427"/>
                  </a:lnTo>
                  <a:lnTo>
                    <a:pt x="701" y="424"/>
                  </a:lnTo>
                  <a:lnTo>
                    <a:pt x="689" y="434"/>
                  </a:lnTo>
                  <a:lnTo>
                    <a:pt x="678" y="420"/>
                  </a:lnTo>
                  <a:lnTo>
                    <a:pt x="653" y="430"/>
                  </a:lnTo>
                  <a:lnTo>
                    <a:pt x="646" y="440"/>
                  </a:lnTo>
                  <a:lnTo>
                    <a:pt x="646" y="458"/>
                  </a:lnTo>
                  <a:lnTo>
                    <a:pt x="623" y="466"/>
                  </a:lnTo>
                  <a:lnTo>
                    <a:pt x="592" y="434"/>
                  </a:lnTo>
                  <a:lnTo>
                    <a:pt x="580" y="418"/>
                  </a:lnTo>
                  <a:lnTo>
                    <a:pt x="558" y="427"/>
                  </a:lnTo>
                  <a:lnTo>
                    <a:pt x="516" y="415"/>
                  </a:lnTo>
                  <a:lnTo>
                    <a:pt x="451" y="424"/>
                  </a:lnTo>
                  <a:lnTo>
                    <a:pt x="445" y="430"/>
                  </a:lnTo>
                  <a:lnTo>
                    <a:pt x="442" y="449"/>
                  </a:lnTo>
                  <a:lnTo>
                    <a:pt x="428" y="456"/>
                  </a:lnTo>
                  <a:lnTo>
                    <a:pt x="428" y="474"/>
                  </a:lnTo>
                  <a:lnTo>
                    <a:pt x="393" y="521"/>
                  </a:lnTo>
                  <a:lnTo>
                    <a:pt x="326" y="508"/>
                  </a:lnTo>
                  <a:lnTo>
                    <a:pt x="323" y="487"/>
                  </a:lnTo>
                  <a:lnTo>
                    <a:pt x="285" y="458"/>
                  </a:lnTo>
                  <a:lnTo>
                    <a:pt x="201" y="443"/>
                  </a:lnTo>
                  <a:lnTo>
                    <a:pt x="161" y="437"/>
                  </a:lnTo>
                  <a:lnTo>
                    <a:pt x="148" y="437"/>
                  </a:lnTo>
                  <a:lnTo>
                    <a:pt x="116" y="411"/>
                  </a:lnTo>
                  <a:lnTo>
                    <a:pt x="48" y="396"/>
                  </a:lnTo>
                  <a:lnTo>
                    <a:pt x="2" y="309"/>
                  </a:lnTo>
                  <a:lnTo>
                    <a:pt x="0" y="284"/>
                  </a:lnTo>
                  <a:lnTo>
                    <a:pt x="18" y="278"/>
                  </a:lnTo>
                  <a:lnTo>
                    <a:pt x="18" y="249"/>
                  </a:lnTo>
                  <a:lnTo>
                    <a:pt x="32" y="215"/>
                  </a:lnTo>
                  <a:lnTo>
                    <a:pt x="14" y="202"/>
                  </a:lnTo>
                  <a:lnTo>
                    <a:pt x="38" y="1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640465" y="3202912"/>
              <a:ext cx="1209675" cy="828675"/>
            </a:xfrm>
            <a:custGeom>
              <a:avLst/>
              <a:gdLst>
                <a:gd name="T0" fmla="*/ 2147483647 w 762"/>
                <a:gd name="T1" fmla="*/ 2147483647 h 522"/>
                <a:gd name="T2" fmla="*/ 2147483647 w 762"/>
                <a:gd name="T3" fmla="*/ 2147483647 h 522"/>
                <a:gd name="T4" fmla="*/ 2147483647 w 762"/>
                <a:gd name="T5" fmla="*/ 2147483647 h 522"/>
                <a:gd name="T6" fmla="*/ 2147483647 w 762"/>
                <a:gd name="T7" fmla="*/ 2147483647 h 522"/>
                <a:gd name="T8" fmla="*/ 2147483647 w 762"/>
                <a:gd name="T9" fmla="*/ 2147483647 h 522"/>
                <a:gd name="T10" fmla="*/ 2147483647 w 762"/>
                <a:gd name="T11" fmla="*/ 2147483647 h 522"/>
                <a:gd name="T12" fmla="*/ 2147483647 w 762"/>
                <a:gd name="T13" fmla="*/ 0 h 522"/>
                <a:gd name="T14" fmla="*/ 2147483647 w 762"/>
                <a:gd name="T15" fmla="*/ 2147483647 h 522"/>
                <a:gd name="T16" fmla="*/ 2147483647 w 762"/>
                <a:gd name="T17" fmla="*/ 2147483647 h 522"/>
                <a:gd name="T18" fmla="*/ 2147483647 w 762"/>
                <a:gd name="T19" fmla="*/ 2147483647 h 522"/>
                <a:gd name="T20" fmla="*/ 2147483647 w 762"/>
                <a:gd name="T21" fmla="*/ 2147483647 h 522"/>
                <a:gd name="T22" fmla="*/ 2147483647 w 762"/>
                <a:gd name="T23" fmla="*/ 2147483647 h 522"/>
                <a:gd name="T24" fmla="*/ 2147483647 w 762"/>
                <a:gd name="T25" fmla="*/ 2147483647 h 522"/>
                <a:gd name="T26" fmla="*/ 2147483647 w 762"/>
                <a:gd name="T27" fmla="*/ 2147483647 h 522"/>
                <a:gd name="T28" fmla="*/ 2147483647 w 762"/>
                <a:gd name="T29" fmla="*/ 2147483647 h 522"/>
                <a:gd name="T30" fmla="*/ 2147483647 w 762"/>
                <a:gd name="T31" fmla="*/ 2147483647 h 522"/>
                <a:gd name="T32" fmla="*/ 2147483647 w 762"/>
                <a:gd name="T33" fmla="*/ 2147483647 h 522"/>
                <a:gd name="T34" fmla="*/ 2147483647 w 762"/>
                <a:gd name="T35" fmla="*/ 2147483647 h 522"/>
                <a:gd name="T36" fmla="*/ 2147483647 w 762"/>
                <a:gd name="T37" fmla="*/ 2147483647 h 522"/>
                <a:gd name="T38" fmla="*/ 2147483647 w 762"/>
                <a:gd name="T39" fmla="*/ 2147483647 h 522"/>
                <a:gd name="T40" fmla="*/ 2147483647 w 762"/>
                <a:gd name="T41" fmla="*/ 2147483647 h 522"/>
                <a:gd name="T42" fmla="*/ 2147483647 w 762"/>
                <a:gd name="T43" fmla="*/ 2147483647 h 522"/>
                <a:gd name="T44" fmla="*/ 2147483647 w 762"/>
                <a:gd name="T45" fmla="*/ 2147483647 h 522"/>
                <a:gd name="T46" fmla="*/ 2147483647 w 762"/>
                <a:gd name="T47" fmla="*/ 2147483647 h 522"/>
                <a:gd name="T48" fmla="*/ 2147483647 w 762"/>
                <a:gd name="T49" fmla="*/ 2147483647 h 522"/>
                <a:gd name="T50" fmla="*/ 2147483647 w 762"/>
                <a:gd name="T51" fmla="*/ 2147483647 h 522"/>
                <a:gd name="T52" fmla="*/ 2147483647 w 762"/>
                <a:gd name="T53" fmla="*/ 2147483647 h 522"/>
                <a:gd name="T54" fmla="*/ 2147483647 w 762"/>
                <a:gd name="T55" fmla="*/ 2147483647 h 522"/>
                <a:gd name="T56" fmla="*/ 2147483647 w 762"/>
                <a:gd name="T57" fmla="*/ 2147483647 h 522"/>
                <a:gd name="T58" fmla="*/ 2147483647 w 762"/>
                <a:gd name="T59" fmla="*/ 2147483647 h 522"/>
                <a:gd name="T60" fmla="*/ 2147483647 w 762"/>
                <a:gd name="T61" fmla="*/ 2147483647 h 522"/>
                <a:gd name="T62" fmla="*/ 2147483647 w 762"/>
                <a:gd name="T63" fmla="*/ 2147483647 h 522"/>
                <a:gd name="T64" fmla="*/ 2147483647 w 762"/>
                <a:gd name="T65" fmla="*/ 2147483647 h 522"/>
                <a:gd name="T66" fmla="*/ 2147483647 w 762"/>
                <a:gd name="T67" fmla="*/ 2147483647 h 522"/>
                <a:gd name="T68" fmla="*/ 2147483647 w 762"/>
                <a:gd name="T69" fmla="*/ 2147483647 h 522"/>
                <a:gd name="T70" fmla="*/ 2147483647 w 762"/>
                <a:gd name="T71" fmla="*/ 2147483647 h 522"/>
                <a:gd name="T72" fmla="*/ 0 w 762"/>
                <a:gd name="T73" fmla="*/ 2147483647 h 522"/>
                <a:gd name="T74" fmla="*/ 2147483647 w 762"/>
                <a:gd name="T75" fmla="*/ 2147483647 h 522"/>
                <a:gd name="T76" fmla="*/ 2147483647 w 762"/>
                <a:gd name="T77" fmla="*/ 2147483647 h 5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62"/>
                <a:gd name="T118" fmla="*/ 0 h 522"/>
                <a:gd name="T119" fmla="*/ 762 w 762"/>
                <a:gd name="T120" fmla="*/ 522 h 5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62" h="522">
                  <a:moveTo>
                    <a:pt x="38" y="184"/>
                  </a:moveTo>
                  <a:lnTo>
                    <a:pt x="61" y="193"/>
                  </a:lnTo>
                  <a:lnTo>
                    <a:pt x="104" y="181"/>
                  </a:lnTo>
                  <a:lnTo>
                    <a:pt x="96" y="171"/>
                  </a:lnTo>
                  <a:lnTo>
                    <a:pt x="87" y="171"/>
                  </a:lnTo>
                  <a:lnTo>
                    <a:pt x="84" y="163"/>
                  </a:lnTo>
                  <a:lnTo>
                    <a:pt x="87" y="150"/>
                  </a:lnTo>
                  <a:lnTo>
                    <a:pt x="106" y="140"/>
                  </a:lnTo>
                  <a:lnTo>
                    <a:pt x="120" y="118"/>
                  </a:lnTo>
                  <a:lnTo>
                    <a:pt x="77" y="84"/>
                  </a:lnTo>
                  <a:lnTo>
                    <a:pt x="73" y="49"/>
                  </a:lnTo>
                  <a:lnTo>
                    <a:pt x="94" y="34"/>
                  </a:lnTo>
                  <a:lnTo>
                    <a:pt x="240" y="7"/>
                  </a:lnTo>
                  <a:lnTo>
                    <a:pt x="250" y="0"/>
                  </a:lnTo>
                  <a:lnTo>
                    <a:pt x="268" y="3"/>
                  </a:lnTo>
                  <a:lnTo>
                    <a:pt x="340" y="18"/>
                  </a:lnTo>
                  <a:lnTo>
                    <a:pt x="363" y="31"/>
                  </a:lnTo>
                  <a:lnTo>
                    <a:pt x="396" y="49"/>
                  </a:lnTo>
                  <a:lnTo>
                    <a:pt x="414" y="46"/>
                  </a:lnTo>
                  <a:lnTo>
                    <a:pt x="445" y="28"/>
                  </a:lnTo>
                  <a:lnTo>
                    <a:pt x="486" y="34"/>
                  </a:lnTo>
                  <a:lnTo>
                    <a:pt x="512" y="22"/>
                  </a:lnTo>
                  <a:lnTo>
                    <a:pt x="568" y="56"/>
                  </a:lnTo>
                  <a:lnTo>
                    <a:pt x="597" y="44"/>
                  </a:lnTo>
                  <a:lnTo>
                    <a:pt x="614" y="81"/>
                  </a:lnTo>
                  <a:lnTo>
                    <a:pt x="649" y="103"/>
                  </a:lnTo>
                  <a:lnTo>
                    <a:pt x="678" y="128"/>
                  </a:lnTo>
                  <a:lnTo>
                    <a:pt x="698" y="118"/>
                  </a:lnTo>
                  <a:lnTo>
                    <a:pt x="737" y="169"/>
                  </a:lnTo>
                  <a:lnTo>
                    <a:pt x="747" y="200"/>
                  </a:lnTo>
                  <a:lnTo>
                    <a:pt x="761" y="218"/>
                  </a:lnTo>
                  <a:lnTo>
                    <a:pt x="756" y="256"/>
                  </a:lnTo>
                  <a:lnTo>
                    <a:pt x="724" y="280"/>
                  </a:lnTo>
                  <a:lnTo>
                    <a:pt x="731" y="296"/>
                  </a:lnTo>
                  <a:lnTo>
                    <a:pt x="717" y="309"/>
                  </a:lnTo>
                  <a:lnTo>
                    <a:pt x="701" y="321"/>
                  </a:lnTo>
                  <a:lnTo>
                    <a:pt x="701" y="347"/>
                  </a:lnTo>
                  <a:lnTo>
                    <a:pt x="689" y="358"/>
                  </a:lnTo>
                  <a:lnTo>
                    <a:pt x="672" y="353"/>
                  </a:lnTo>
                  <a:lnTo>
                    <a:pt x="656" y="340"/>
                  </a:lnTo>
                  <a:lnTo>
                    <a:pt x="649" y="356"/>
                  </a:lnTo>
                  <a:lnTo>
                    <a:pt x="659" y="368"/>
                  </a:lnTo>
                  <a:lnTo>
                    <a:pt x="681" y="371"/>
                  </a:lnTo>
                  <a:lnTo>
                    <a:pt x="707" y="393"/>
                  </a:lnTo>
                  <a:lnTo>
                    <a:pt x="721" y="393"/>
                  </a:lnTo>
                  <a:lnTo>
                    <a:pt x="731" y="406"/>
                  </a:lnTo>
                  <a:lnTo>
                    <a:pt x="721" y="427"/>
                  </a:lnTo>
                  <a:lnTo>
                    <a:pt x="701" y="424"/>
                  </a:lnTo>
                  <a:lnTo>
                    <a:pt x="689" y="434"/>
                  </a:lnTo>
                  <a:lnTo>
                    <a:pt x="678" y="420"/>
                  </a:lnTo>
                  <a:lnTo>
                    <a:pt x="653" y="430"/>
                  </a:lnTo>
                  <a:lnTo>
                    <a:pt x="646" y="440"/>
                  </a:lnTo>
                  <a:lnTo>
                    <a:pt x="646" y="458"/>
                  </a:lnTo>
                  <a:lnTo>
                    <a:pt x="623" y="466"/>
                  </a:lnTo>
                  <a:lnTo>
                    <a:pt x="592" y="434"/>
                  </a:lnTo>
                  <a:lnTo>
                    <a:pt x="580" y="418"/>
                  </a:lnTo>
                  <a:lnTo>
                    <a:pt x="558" y="427"/>
                  </a:lnTo>
                  <a:lnTo>
                    <a:pt x="516" y="415"/>
                  </a:lnTo>
                  <a:lnTo>
                    <a:pt x="451" y="424"/>
                  </a:lnTo>
                  <a:lnTo>
                    <a:pt x="445" y="430"/>
                  </a:lnTo>
                  <a:lnTo>
                    <a:pt x="442" y="449"/>
                  </a:lnTo>
                  <a:lnTo>
                    <a:pt x="428" y="456"/>
                  </a:lnTo>
                  <a:lnTo>
                    <a:pt x="428" y="474"/>
                  </a:lnTo>
                  <a:lnTo>
                    <a:pt x="393" y="521"/>
                  </a:lnTo>
                  <a:lnTo>
                    <a:pt x="326" y="508"/>
                  </a:lnTo>
                  <a:lnTo>
                    <a:pt x="323" y="487"/>
                  </a:lnTo>
                  <a:lnTo>
                    <a:pt x="285" y="458"/>
                  </a:lnTo>
                  <a:lnTo>
                    <a:pt x="201" y="443"/>
                  </a:lnTo>
                  <a:lnTo>
                    <a:pt x="161" y="437"/>
                  </a:lnTo>
                  <a:lnTo>
                    <a:pt x="148" y="437"/>
                  </a:lnTo>
                  <a:lnTo>
                    <a:pt x="116" y="411"/>
                  </a:lnTo>
                  <a:lnTo>
                    <a:pt x="48" y="396"/>
                  </a:lnTo>
                  <a:lnTo>
                    <a:pt x="2" y="309"/>
                  </a:lnTo>
                  <a:lnTo>
                    <a:pt x="0" y="284"/>
                  </a:lnTo>
                  <a:lnTo>
                    <a:pt x="18" y="278"/>
                  </a:lnTo>
                  <a:lnTo>
                    <a:pt x="18" y="249"/>
                  </a:lnTo>
                  <a:lnTo>
                    <a:pt x="32" y="215"/>
                  </a:lnTo>
                  <a:lnTo>
                    <a:pt x="14" y="202"/>
                  </a:lnTo>
                  <a:lnTo>
                    <a:pt x="38" y="1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2" descr="90%"/>
            <p:cNvSpPr>
              <a:spLocks/>
            </p:cNvSpPr>
            <p:nvPr/>
          </p:nvSpPr>
          <p:spPr bwMode="auto">
            <a:xfrm>
              <a:off x="2056390" y="2871124"/>
              <a:ext cx="1308100" cy="1074738"/>
            </a:xfrm>
            <a:custGeom>
              <a:avLst/>
              <a:gdLst>
                <a:gd name="T0" fmla="*/ 0 w 824"/>
                <a:gd name="T1" fmla="*/ 2147483647 h 677"/>
                <a:gd name="T2" fmla="*/ 2147483647 w 824"/>
                <a:gd name="T3" fmla="*/ 2147483647 h 677"/>
                <a:gd name="T4" fmla="*/ 2147483647 w 824"/>
                <a:gd name="T5" fmla="*/ 2147483647 h 677"/>
                <a:gd name="T6" fmla="*/ 2147483647 w 824"/>
                <a:gd name="T7" fmla="*/ 2147483647 h 677"/>
                <a:gd name="T8" fmla="*/ 2147483647 w 824"/>
                <a:gd name="T9" fmla="*/ 0 h 677"/>
                <a:gd name="T10" fmla="*/ 2147483647 w 824"/>
                <a:gd name="T11" fmla="*/ 2147483647 h 677"/>
                <a:gd name="T12" fmla="*/ 2147483647 w 824"/>
                <a:gd name="T13" fmla="*/ 2147483647 h 677"/>
                <a:gd name="T14" fmla="*/ 2147483647 w 824"/>
                <a:gd name="T15" fmla="*/ 2147483647 h 677"/>
                <a:gd name="T16" fmla="*/ 2147483647 w 824"/>
                <a:gd name="T17" fmla="*/ 2147483647 h 677"/>
                <a:gd name="T18" fmla="*/ 2147483647 w 824"/>
                <a:gd name="T19" fmla="*/ 2147483647 h 677"/>
                <a:gd name="T20" fmla="*/ 2147483647 w 824"/>
                <a:gd name="T21" fmla="*/ 2147483647 h 677"/>
                <a:gd name="T22" fmla="*/ 2147483647 w 824"/>
                <a:gd name="T23" fmla="*/ 2147483647 h 677"/>
                <a:gd name="T24" fmla="*/ 2147483647 w 824"/>
                <a:gd name="T25" fmla="*/ 2147483647 h 677"/>
                <a:gd name="T26" fmla="*/ 2147483647 w 824"/>
                <a:gd name="T27" fmla="*/ 2147483647 h 677"/>
                <a:gd name="T28" fmla="*/ 2147483647 w 824"/>
                <a:gd name="T29" fmla="*/ 2147483647 h 677"/>
                <a:gd name="T30" fmla="*/ 2147483647 w 824"/>
                <a:gd name="T31" fmla="*/ 2147483647 h 677"/>
                <a:gd name="T32" fmla="*/ 2147483647 w 824"/>
                <a:gd name="T33" fmla="*/ 2147483647 h 677"/>
                <a:gd name="T34" fmla="*/ 2147483647 w 824"/>
                <a:gd name="T35" fmla="*/ 2147483647 h 677"/>
                <a:gd name="T36" fmla="*/ 2147483647 w 824"/>
                <a:gd name="T37" fmla="*/ 2147483647 h 677"/>
                <a:gd name="T38" fmla="*/ 2147483647 w 824"/>
                <a:gd name="T39" fmla="*/ 2147483647 h 677"/>
                <a:gd name="T40" fmla="*/ 2147483647 w 824"/>
                <a:gd name="T41" fmla="*/ 2147483647 h 677"/>
                <a:gd name="T42" fmla="*/ 2147483647 w 824"/>
                <a:gd name="T43" fmla="*/ 2147483647 h 677"/>
                <a:gd name="T44" fmla="*/ 2147483647 w 824"/>
                <a:gd name="T45" fmla="*/ 2147483647 h 677"/>
                <a:gd name="T46" fmla="*/ 2147483647 w 824"/>
                <a:gd name="T47" fmla="*/ 2147483647 h 677"/>
                <a:gd name="T48" fmla="*/ 2147483647 w 824"/>
                <a:gd name="T49" fmla="*/ 2147483647 h 677"/>
                <a:gd name="T50" fmla="*/ 2147483647 w 824"/>
                <a:gd name="T51" fmla="*/ 2147483647 h 677"/>
                <a:gd name="T52" fmla="*/ 2147483647 w 824"/>
                <a:gd name="T53" fmla="*/ 2147483647 h 677"/>
                <a:gd name="T54" fmla="*/ 2147483647 w 824"/>
                <a:gd name="T55" fmla="*/ 2147483647 h 677"/>
                <a:gd name="T56" fmla="*/ 2147483647 w 824"/>
                <a:gd name="T57" fmla="*/ 2147483647 h 677"/>
                <a:gd name="T58" fmla="*/ 2147483647 w 824"/>
                <a:gd name="T59" fmla="*/ 2147483647 h 677"/>
                <a:gd name="T60" fmla="*/ 2147483647 w 824"/>
                <a:gd name="T61" fmla="*/ 2147483647 h 677"/>
                <a:gd name="T62" fmla="*/ 2147483647 w 824"/>
                <a:gd name="T63" fmla="*/ 2147483647 h 677"/>
                <a:gd name="T64" fmla="*/ 2147483647 w 824"/>
                <a:gd name="T65" fmla="*/ 2147483647 h 677"/>
                <a:gd name="T66" fmla="*/ 2147483647 w 824"/>
                <a:gd name="T67" fmla="*/ 2147483647 h 677"/>
                <a:gd name="T68" fmla="*/ 2147483647 w 824"/>
                <a:gd name="T69" fmla="*/ 2147483647 h 677"/>
                <a:gd name="T70" fmla="*/ 2147483647 w 824"/>
                <a:gd name="T71" fmla="*/ 2147483647 h 677"/>
                <a:gd name="T72" fmla="*/ 2147483647 w 824"/>
                <a:gd name="T73" fmla="*/ 2147483647 h 677"/>
                <a:gd name="T74" fmla="*/ 2147483647 w 824"/>
                <a:gd name="T75" fmla="*/ 2147483647 h 677"/>
                <a:gd name="T76" fmla="*/ 2147483647 w 824"/>
                <a:gd name="T77" fmla="*/ 2147483647 h 677"/>
                <a:gd name="T78" fmla="*/ 2147483647 w 824"/>
                <a:gd name="T79" fmla="*/ 2147483647 h 677"/>
                <a:gd name="T80" fmla="*/ 2147483647 w 824"/>
                <a:gd name="T81" fmla="*/ 2147483647 h 677"/>
                <a:gd name="T82" fmla="*/ 2147483647 w 824"/>
                <a:gd name="T83" fmla="*/ 2147483647 h 677"/>
                <a:gd name="T84" fmla="*/ 2147483647 w 824"/>
                <a:gd name="T85" fmla="*/ 2147483647 h 677"/>
                <a:gd name="T86" fmla="*/ 2147483647 w 824"/>
                <a:gd name="T87" fmla="*/ 2147483647 h 677"/>
                <a:gd name="T88" fmla="*/ 2147483647 w 824"/>
                <a:gd name="T89" fmla="*/ 2147483647 h 677"/>
                <a:gd name="T90" fmla="*/ 2147483647 w 824"/>
                <a:gd name="T91" fmla="*/ 2147483647 h 677"/>
                <a:gd name="T92" fmla="*/ 2147483647 w 824"/>
                <a:gd name="T93" fmla="*/ 2147483647 h 677"/>
                <a:gd name="T94" fmla="*/ 2147483647 w 824"/>
                <a:gd name="T95" fmla="*/ 2147483647 h 677"/>
                <a:gd name="T96" fmla="*/ 2147483647 w 824"/>
                <a:gd name="T97" fmla="*/ 2147483647 h 677"/>
                <a:gd name="T98" fmla="*/ 2147483647 w 824"/>
                <a:gd name="T99" fmla="*/ 2147483647 h 677"/>
                <a:gd name="T100" fmla="*/ 2147483647 w 824"/>
                <a:gd name="T101" fmla="*/ 2147483647 h 677"/>
                <a:gd name="T102" fmla="*/ 2147483647 w 824"/>
                <a:gd name="T103" fmla="*/ 2147483647 h 677"/>
                <a:gd name="T104" fmla="*/ 2147483647 w 824"/>
                <a:gd name="T105" fmla="*/ 2147483647 h 677"/>
                <a:gd name="T106" fmla="*/ 2147483647 w 824"/>
                <a:gd name="T107" fmla="*/ 2147483647 h 677"/>
                <a:gd name="T108" fmla="*/ 2147483647 w 824"/>
                <a:gd name="T109" fmla="*/ 2147483647 h 677"/>
                <a:gd name="T110" fmla="*/ 2147483647 w 824"/>
                <a:gd name="T111" fmla="*/ 2147483647 h 677"/>
                <a:gd name="T112" fmla="*/ 2147483647 w 824"/>
                <a:gd name="T113" fmla="*/ 2147483647 h 677"/>
                <a:gd name="T114" fmla="*/ 2147483647 w 824"/>
                <a:gd name="T115" fmla="*/ 2147483647 h 677"/>
                <a:gd name="T116" fmla="*/ 2147483647 w 824"/>
                <a:gd name="T117" fmla="*/ 2147483647 h 677"/>
                <a:gd name="T118" fmla="*/ 2147483647 w 824"/>
                <a:gd name="T119" fmla="*/ 2147483647 h 677"/>
                <a:gd name="T120" fmla="*/ 2147483647 w 824"/>
                <a:gd name="T121" fmla="*/ 2147483647 h 677"/>
                <a:gd name="T122" fmla="*/ 2147483647 w 824"/>
                <a:gd name="T123" fmla="*/ 2147483647 h 677"/>
                <a:gd name="T124" fmla="*/ 2147483647 w 824"/>
                <a:gd name="T125" fmla="*/ 2147483647 h 6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4"/>
                <a:gd name="T190" fmla="*/ 0 h 677"/>
                <a:gd name="T191" fmla="*/ 824 w 824"/>
                <a:gd name="T192" fmla="*/ 677 h 6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4" h="677">
                  <a:moveTo>
                    <a:pt x="5" y="212"/>
                  </a:moveTo>
                  <a:lnTo>
                    <a:pt x="0" y="125"/>
                  </a:lnTo>
                  <a:lnTo>
                    <a:pt x="2" y="106"/>
                  </a:lnTo>
                  <a:lnTo>
                    <a:pt x="28" y="93"/>
                  </a:lnTo>
                  <a:lnTo>
                    <a:pt x="67" y="65"/>
                  </a:lnTo>
                  <a:lnTo>
                    <a:pt x="125" y="44"/>
                  </a:lnTo>
                  <a:lnTo>
                    <a:pt x="149" y="31"/>
                  </a:lnTo>
                  <a:lnTo>
                    <a:pt x="149" y="9"/>
                  </a:lnTo>
                  <a:lnTo>
                    <a:pt x="157" y="0"/>
                  </a:lnTo>
                  <a:lnTo>
                    <a:pt x="167" y="0"/>
                  </a:lnTo>
                  <a:lnTo>
                    <a:pt x="206" y="6"/>
                  </a:lnTo>
                  <a:lnTo>
                    <a:pt x="206" y="21"/>
                  </a:lnTo>
                  <a:lnTo>
                    <a:pt x="214" y="46"/>
                  </a:lnTo>
                  <a:lnTo>
                    <a:pt x="210" y="91"/>
                  </a:lnTo>
                  <a:lnTo>
                    <a:pt x="242" y="138"/>
                  </a:lnTo>
                  <a:lnTo>
                    <a:pt x="259" y="146"/>
                  </a:lnTo>
                  <a:lnTo>
                    <a:pt x="286" y="129"/>
                  </a:lnTo>
                  <a:lnTo>
                    <a:pt x="340" y="129"/>
                  </a:lnTo>
                  <a:lnTo>
                    <a:pt x="357" y="131"/>
                  </a:lnTo>
                  <a:lnTo>
                    <a:pt x="363" y="143"/>
                  </a:lnTo>
                  <a:lnTo>
                    <a:pt x="357" y="156"/>
                  </a:lnTo>
                  <a:lnTo>
                    <a:pt x="327" y="181"/>
                  </a:lnTo>
                  <a:lnTo>
                    <a:pt x="330" y="194"/>
                  </a:lnTo>
                  <a:lnTo>
                    <a:pt x="366" y="218"/>
                  </a:lnTo>
                  <a:lnTo>
                    <a:pt x="379" y="218"/>
                  </a:lnTo>
                  <a:lnTo>
                    <a:pt x="382" y="225"/>
                  </a:lnTo>
                  <a:lnTo>
                    <a:pt x="379" y="234"/>
                  </a:lnTo>
                  <a:lnTo>
                    <a:pt x="402" y="254"/>
                  </a:lnTo>
                  <a:lnTo>
                    <a:pt x="454" y="259"/>
                  </a:lnTo>
                  <a:lnTo>
                    <a:pt x="480" y="254"/>
                  </a:lnTo>
                  <a:lnTo>
                    <a:pt x="510" y="225"/>
                  </a:lnTo>
                  <a:lnTo>
                    <a:pt x="549" y="228"/>
                  </a:lnTo>
                  <a:lnTo>
                    <a:pt x="565" y="250"/>
                  </a:lnTo>
                  <a:lnTo>
                    <a:pt x="555" y="268"/>
                  </a:lnTo>
                  <a:lnTo>
                    <a:pt x="559" y="281"/>
                  </a:lnTo>
                  <a:lnTo>
                    <a:pt x="535" y="294"/>
                  </a:lnTo>
                  <a:lnTo>
                    <a:pt x="529" y="306"/>
                  </a:lnTo>
                  <a:lnTo>
                    <a:pt x="532" y="331"/>
                  </a:lnTo>
                  <a:lnTo>
                    <a:pt x="568" y="354"/>
                  </a:lnTo>
                  <a:lnTo>
                    <a:pt x="581" y="350"/>
                  </a:lnTo>
                  <a:lnTo>
                    <a:pt x="622" y="400"/>
                  </a:lnTo>
                  <a:lnTo>
                    <a:pt x="632" y="438"/>
                  </a:lnTo>
                  <a:lnTo>
                    <a:pt x="630" y="457"/>
                  </a:lnTo>
                  <a:lnTo>
                    <a:pt x="659" y="472"/>
                  </a:lnTo>
                  <a:lnTo>
                    <a:pt x="659" y="484"/>
                  </a:lnTo>
                  <a:lnTo>
                    <a:pt x="685" y="490"/>
                  </a:lnTo>
                  <a:lnTo>
                    <a:pt x="691" y="490"/>
                  </a:lnTo>
                  <a:lnTo>
                    <a:pt x="691" y="469"/>
                  </a:lnTo>
                  <a:lnTo>
                    <a:pt x="715" y="465"/>
                  </a:lnTo>
                  <a:lnTo>
                    <a:pt x="718" y="441"/>
                  </a:lnTo>
                  <a:lnTo>
                    <a:pt x="704" y="428"/>
                  </a:lnTo>
                  <a:lnTo>
                    <a:pt x="691" y="418"/>
                  </a:lnTo>
                  <a:lnTo>
                    <a:pt x="698" y="372"/>
                  </a:lnTo>
                  <a:lnTo>
                    <a:pt x="708" y="365"/>
                  </a:lnTo>
                  <a:lnTo>
                    <a:pt x="728" y="372"/>
                  </a:lnTo>
                  <a:lnTo>
                    <a:pt x="734" y="369"/>
                  </a:lnTo>
                  <a:lnTo>
                    <a:pt x="740" y="379"/>
                  </a:lnTo>
                  <a:lnTo>
                    <a:pt x="788" y="402"/>
                  </a:lnTo>
                  <a:lnTo>
                    <a:pt x="815" y="418"/>
                  </a:lnTo>
                  <a:lnTo>
                    <a:pt x="823" y="434"/>
                  </a:lnTo>
                  <a:lnTo>
                    <a:pt x="806" y="453"/>
                  </a:lnTo>
                  <a:lnTo>
                    <a:pt x="815" y="475"/>
                  </a:lnTo>
                  <a:lnTo>
                    <a:pt x="809" y="488"/>
                  </a:lnTo>
                  <a:lnTo>
                    <a:pt x="774" y="490"/>
                  </a:lnTo>
                  <a:lnTo>
                    <a:pt x="767" y="494"/>
                  </a:lnTo>
                  <a:lnTo>
                    <a:pt x="767" y="500"/>
                  </a:lnTo>
                  <a:lnTo>
                    <a:pt x="767" y="509"/>
                  </a:lnTo>
                  <a:lnTo>
                    <a:pt x="737" y="512"/>
                  </a:lnTo>
                  <a:lnTo>
                    <a:pt x="725" y="506"/>
                  </a:lnTo>
                  <a:lnTo>
                    <a:pt x="702" y="506"/>
                  </a:lnTo>
                  <a:lnTo>
                    <a:pt x="698" y="509"/>
                  </a:lnTo>
                  <a:lnTo>
                    <a:pt x="702" y="522"/>
                  </a:lnTo>
                  <a:lnTo>
                    <a:pt x="691" y="532"/>
                  </a:lnTo>
                  <a:lnTo>
                    <a:pt x="688" y="543"/>
                  </a:lnTo>
                  <a:lnTo>
                    <a:pt x="708" y="560"/>
                  </a:lnTo>
                  <a:lnTo>
                    <a:pt x="695" y="584"/>
                  </a:lnTo>
                  <a:lnTo>
                    <a:pt x="702" y="600"/>
                  </a:lnTo>
                  <a:lnTo>
                    <a:pt x="698" y="606"/>
                  </a:lnTo>
                  <a:lnTo>
                    <a:pt x="679" y="606"/>
                  </a:lnTo>
                  <a:lnTo>
                    <a:pt x="663" y="613"/>
                  </a:lnTo>
                  <a:lnTo>
                    <a:pt x="676" y="629"/>
                  </a:lnTo>
                  <a:lnTo>
                    <a:pt x="666" y="651"/>
                  </a:lnTo>
                  <a:lnTo>
                    <a:pt x="643" y="657"/>
                  </a:lnTo>
                  <a:lnTo>
                    <a:pt x="646" y="666"/>
                  </a:lnTo>
                  <a:lnTo>
                    <a:pt x="639" y="676"/>
                  </a:lnTo>
                  <a:lnTo>
                    <a:pt x="598" y="672"/>
                  </a:lnTo>
                  <a:lnTo>
                    <a:pt x="581" y="660"/>
                  </a:lnTo>
                  <a:lnTo>
                    <a:pt x="578" y="637"/>
                  </a:lnTo>
                  <a:lnTo>
                    <a:pt x="572" y="629"/>
                  </a:lnTo>
                  <a:lnTo>
                    <a:pt x="555" y="637"/>
                  </a:lnTo>
                  <a:lnTo>
                    <a:pt x="532" y="613"/>
                  </a:lnTo>
                  <a:lnTo>
                    <a:pt x="513" y="600"/>
                  </a:lnTo>
                  <a:lnTo>
                    <a:pt x="510" y="582"/>
                  </a:lnTo>
                  <a:lnTo>
                    <a:pt x="503" y="569"/>
                  </a:lnTo>
                  <a:lnTo>
                    <a:pt x="493" y="569"/>
                  </a:lnTo>
                  <a:lnTo>
                    <a:pt x="454" y="584"/>
                  </a:lnTo>
                  <a:lnTo>
                    <a:pt x="457" y="603"/>
                  </a:lnTo>
                  <a:lnTo>
                    <a:pt x="444" y="603"/>
                  </a:lnTo>
                  <a:lnTo>
                    <a:pt x="417" y="582"/>
                  </a:lnTo>
                  <a:lnTo>
                    <a:pt x="395" y="578"/>
                  </a:lnTo>
                  <a:lnTo>
                    <a:pt x="386" y="566"/>
                  </a:lnTo>
                  <a:lnTo>
                    <a:pt x="394" y="550"/>
                  </a:lnTo>
                  <a:lnTo>
                    <a:pt x="408" y="563"/>
                  </a:lnTo>
                  <a:lnTo>
                    <a:pt x="425" y="569"/>
                  </a:lnTo>
                  <a:lnTo>
                    <a:pt x="438" y="556"/>
                  </a:lnTo>
                  <a:lnTo>
                    <a:pt x="438" y="532"/>
                  </a:lnTo>
                  <a:lnTo>
                    <a:pt x="454" y="519"/>
                  </a:lnTo>
                  <a:lnTo>
                    <a:pt x="467" y="506"/>
                  </a:lnTo>
                  <a:lnTo>
                    <a:pt x="461" y="490"/>
                  </a:lnTo>
                  <a:lnTo>
                    <a:pt x="493" y="465"/>
                  </a:lnTo>
                  <a:lnTo>
                    <a:pt x="497" y="428"/>
                  </a:lnTo>
                  <a:lnTo>
                    <a:pt x="483" y="410"/>
                  </a:lnTo>
                  <a:lnTo>
                    <a:pt x="474" y="379"/>
                  </a:lnTo>
                  <a:lnTo>
                    <a:pt x="433" y="328"/>
                  </a:lnTo>
                  <a:lnTo>
                    <a:pt x="415" y="338"/>
                  </a:lnTo>
                  <a:lnTo>
                    <a:pt x="386" y="313"/>
                  </a:lnTo>
                  <a:lnTo>
                    <a:pt x="350" y="291"/>
                  </a:lnTo>
                  <a:lnTo>
                    <a:pt x="334" y="254"/>
                  </a:lnTo>
                  <a:lnTo>
                    <a:pt x="304" y="265"/>
                  </a:lnTo>
                  <a:lnTo>
                    <a:pt x="249" y="231"/>
                  </a:lnTo>
                  <a:lnTo>
                    <a:pt x="223" y="244"/>
                  </a:lnTo>
                  <a:lnTo>
                    <a:pt x="181" y="237"/>
                  </a:lnTo>
                  <a:lnTo>
                    <a:pt x="151" y="256"/>
                  </a:lnTo>
                  <a:lnTo>
                    <a:pt x="132" y="259"/>
                  </a:lnTo>
                  <a:lnTo>
                    <a:pt x="100" y="240"/>
                  </a:lnTo>
                  <a:lnTo>
                    <a:pt x="77" y="228"/>
                  </a:lnTo>
                  <a:lnTo>
                    <a:pt x="5" y="21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2056390" y="2871124"/>
              <a:ext cx="1308100" cy="1074738"/>
            </a:xfrm>
            <a:custGeom>
              <a:avLst/>
              <a:gdLst>
                <a:gd name="T0" fmla="*/ 0 w 824"/>
                <a:gd name="T1" fmla="*/ 2147483647 h 677"/>
                <a:gd name="T2" fmla="*/ 2147483647 w 824"/>
                <a:gd name="T3" fmla="*/ 2147483647 h 677"/>
                <a:gd name="T4" fmla="*/ 2147483647 w 824"/>
                <a:gd name="T5" fmla="*/ 2147483647 h 677"/>
                <a:gd name="T6" fmla="*/ 2147483647 w 824"/>
                <a:gd name="T7" fmla="*/ 2147483647 h 677"/>
                <a:gd name="T8" fmla="*/ 2147483647 w 824"/>
                <a:gd name="T9" fmla="*/ 0 h 677"/>
                <a:gd name="T10" fmla="*/ 2147483647 w 824"/>
                <a:gd name="T11" fmla="*/ 2147483647 h 677"/>
                <a:gd name="T12" fmla="*/ 2147483647 w 824"/>
                <a:gd name="T13" fmla="*/ 2147483647 h 677"/>
                <a:gd name="T14" fmla="*/ 2147483647 w 824"/>
                <a:gd name="T15" fmla="*/ 2147483647 h 677"/>
                <a:gd name="T16" fmla="*/ 2147483647 w 824"/>
                <a:gd name="T17" fmla="*/ 2147483647 h 677"/>
                <a:gd name="T18" fmla="*/ 2147483647 w 824"/>
                <a:gd name="T19" fmla="*/ 2147483647 h 677"/>
                <a:gd name="T20" fmla="*/ 2147483647 w 824"/>
                <a:gd name="T21" fmla="*/ 2147483647 h 677"/>
                <a:gd name="T22" fmla="*/ 2147483647 w 824"/>
                <a:gd name="T23" fmla="*/ 2147483647 h 677"/>
                <a:gd name="T24" fmla="*/ 2147483647 w 824"/>
                <a:gd name="T25" fmla="*/ 2147483647 h 677"/>
                <a:gd name="T26" fmla="*/ 2147483647 w 824"/>
                <a:gd name="T27" fmla="*/ 2147483647 h 677"/>
                <a:gd name="T28" fmla="*/ 2147483647 w 824"/>
                <a:gd name="T29" fmla="*/ 2147483647 h 677"/>
                <a:gd name="T30" fmla="*/ 2147483647 w 824"/>
                <a:gd name="T31" fmla="*/ 2147483647 h 677"/>
                <a:gd name="T32" fmla="*/ 2147483647 w 824"/>
                <a:gd name="T33" fmla="*/ 2147483647 h 677"/>
                <a:gd name="T34" fmla="*/ 2147483647 w 824"/>
                <a:gd name="T35" fmla="*/ 2147483647 h 677"/>
                <a:gd name="T36" fmla="*/ 2147483647 w 824"/>
                <a:gd name="T37" fmla="*/ 2147483647 h 677"/>
                <a:gd name="T38" fmla="*/ 2147483647 w 824"/>
                <a:gd name="T39" fmla="*/ 2147483647 h 677"/>
                <a:gd name="T40" fmla="*/ 2147483647 w 824"/>
                <a:gd name="T41" fmla="*/ 2147483647 h 677"/>
                <a:gd name="T42" fmla="*/ 2147483647 w 824"/>
                <a:gd name="T43" fmla="*/ 2147483647 h 677"/>
                <a:gd name="T44" fmla="*/ 2147483647 w 824"/>
                <a:gd name="T45" fmla="*/ 2147483647 h 677"/>
                <a:gd name="T46" fmla="*/ 2147483647 w 824"/>
                <a:gd name="T47" fmla="*/ 2147483647 h 677"/>
                <a:gd name="T48" fmla="*/ 2147483647 w 824"/>
                <a:gd name="T49" fmla="*/ 2147483647 h 677"/>
                <a:gd name="T50" fmla="*/ 2147483647 w 824"/>
                <a:gd name="T51" fmla="*/ 2147483647 h 677"/>
                <a:gd name="T52" fmla="*/ 2147483647 w 824"/>
                <a:gd name="T53" fmla="*/ 2147483647 h 677"/>
                <a:gd name="T54" fmla="*/ 2147483647 w 824"/>
                <a:gd name="T55" fmla="*/ 2147483647 h 677"/>
                <a:gd name="T56" fmla="*/ 2147483647 w 824"/>
                <a:gd name="T57" fmla="*/ 2147483647 h 677"/>
                <a:gd name="T58" fmla="*/ 2147483647 w 824"/>
                <a:gd name="T59" fmla="*/ 2147483647 h 677"/>
                <a:gd name="T60" fmla="*/ 2147483647 w 824"/>
                <a:gd name="T61" fmla="*/ 2147483647 h 677"/>
                <a:gd name="T62" fmla="*/ 2147483647 w 824"/>
                <a:gd name="T63" fmla="*/ 2147483647 h 677"/>
                <a:gd name="T64" fmla="*/ 2147483647 w 824"/>
                <a:gd name="T65" fmla="*/ 2147483647 h 677"/>
                <a:gd name="T66" fmla="*/ 2147483647 w 824"/>
                <a:gd name="T67" fmla="*/ 2147483647 h 677"/>
                <a:gd name="T68" fmla="*/ 2147483647 w 824"/>
                <a:gd name="T69" fmla="*/ 2147483647 h 677"/>
                <a:gd name="T70" fmla="*/ 2147483647 w 824"/>
                <a:gd name="T71" fmla="*/ 2147483647 h 677"/>
                <a:gd name="T72" fmla="*/ 2147483647 w 824"/>
                <a:gd name="T73" fmla="*/ 2147483647 h 677"/>
                <a:gd name="T74" fmla="*/ 2147483647 w 824"/>
                <a:gd name="T75" fmla="*/ 2147483647 h 677"/>
                <a:gd name="T76" fmla="*/ 2147483647 w 824"/>
                <a:gd name="T77" fmla="*/ 2147483647 h 677"/>
                <a:gd name="T78" fmla="*/ 2147483647 w 824"/>
                <a:gd name="T79" fmla="*/ 2147483647 h 677"/>
                <a:gd name="T80" fmla="*/ 2147483647 w 824"/>
                <a:gd name="T81" fmla="*/ 2147483647 h 677"/>
                <a:gd name="T82" fmla="*/ 2147483647 w 824"/>
                <a:gd name="T83" fmla="*/ 2147483647 h 677"/>
                <a:gd name="T84" fmla="*/ 2147483647 w 824"/>
                <a:gd name="T85" fmla="*/ 2147483647 h 677"/>
                <a:gd name="T86" fmla="*/ 2147483647 w 824"/>
                <a:gd name="T87" fmla="*/ 2147483647 h 677"/>
                <a:gd name="T88" fmla="*/ 2147483647 w 824"/>
                <a:gd name="T89" fmla="*/ 2147483647 h 677"/>
                <a:gd name="T90" fmla="*/ 2147483647 w 824"/>
                <a:gd name="T91" fmla="*/ 2147483647 h 677"/>
                <a:gd name="T92" fmla="*/ 2147483647 w 824"/>
                <a:gd name="T93" fmla="*/ 2147483647 h 677"/>
                <a:gd name="T94" fmla="*/ 2147483647 w 824"/>
                <a:gd name="T95" fmla="*/ 2147483647 h 677"/>
                <a:gd name="T96" fmla="*/ 2147483647 w 824"/>
                <a:gd name="T97" fmla="*/ 2147483647 h 677"/>
                <a:gd name="T98" fmla="*/ 2147483647 w 824"/>
                <a:gd name="T99" fmla="*/ 2147483647 h 677"/>
                <a:gd name="T100" fmla="*/ 2147483647 w 824"/>
                <a:gd name="T101" fmla="*/ 2147483647 h 677"/>
                <a:gd name="T102" fmla="*/ 2147483647 w 824"/>
                <a:gd name="T103" fmla="*/ 2147483647 h 677"/>
                <a:gd name="T104" fmla="*/ 2147483647 w 824"/>
                <a:gd name="T105" fmla="*/ 2147483647 h 677"/>
                <a:gd name="T106" fmla="*/ 2147483647 w 824"/>
                <a:gd name="T107" fmla="*/ 2147483647 h 677"/>
                <a:gd name="T108" fmla="*/ 2147483647 w 824"/>
                <a:gd name="T109" fmla="*/ 2147483647 h 677"/>
                <a:gd name="T110" fmla="*/ 2147483647 w 824"/>
                <a:gd name="T111" fmla="*/ 2147483647 h 677"/>
                <a:gd name="T112" fmla="*/ 2147483647 w 824"/>
                <a:gd name="T113" fmla="*/ 2147483647 h 677"/>
                <a:gd name="T114" fmla="*/ 2147483647 w 824"/>
                <a:gd name="T115" fmla="*/ 2147483647 h 677"/>
                <a:gd name="T116" fmla="*/ 2147483647 w 824"/>
                <a:gd name="T117" fmla="*/ 2147483647 h 677"/>
                <a:gd name="T118" fmla="*/ 2147483647 w 824"/>
                <a:gd name="T119" fmla="*/ 2147483647 h 677"/>
                <a:gd name="T120" fmla="*/ 2147483647 w 824"/>
                <a:gd name="T121" fmla="*/ 2147483647 h 677"/>
                <a:gd name="T122" fmla="*/ 2147483647 w 824"/>
                <a:gd name="T123" fmla="*/ 2147483647 h 677"/>
                <a:gd name="T124" fmla="*/ 2147483647 w 824"/>
                <a:gd name="T125" fmla="*/ 2147483647 h 6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4"/>
                <a:gd name="T190" fmla="*/ 0 h 677"/>
                <a:gd name="T191" fmla="*/ 824 w 824"/>
                <a:gd name="T192" fmla="*/ 677 h 6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4" h="677">
                  <a:moveTo>
                    <a:pt x="5" y="212"/>
                  </a:moveTo>
                  <a:lnTo>
                    <a:pt x="0" y="125"/>
                  </a:lnTo>
                  <a:lnTo>
                    <a:pt x="2" y="106"/>
                  </a:lnTo>
                  <a:lnTo>
                    <a:pt x="28" y="93"/>
                  </a:lnTo>
                  <a:lnTo>
                    <a:pt x="67" y="65"/>
                  </a:lnTo>
                  <a:lnTo>
                    <a:pt x="125" y="44"/>
                  </a:lnTo>
                  <a:lnTo>
                    <a:pt x="149" y="31"/>
                  </a:lnTo>
                  <a:lnTo>
                    <a:pt x="149" y="9"/>
                  </a:lnTo>
                  <a:lnTo>
                    <a:pt x="157" y="0"/>
                  </a:lnTo>
                  <a:lnTo>
                    <a:pt x="167" y="0"/>
                  </a:lnTo>
                  <a:lnTo>
                    <a:pt x="206" y="6"/>
                  </a:lnTo>
                  <a:lnTo>
                    <a:pt x="206" y="21"/>
                  </a:lnTo>
                  <a:lnTo>
                    <a:pt x="214" y="46"/>
                  </a:lnTo>
                  <a:lnTo>
                    <a:pt x="210" y="91"/>
                  </a:lnTo>
                  <a:lnTo>
                    <a:pt x="242" y="138"/>
                  </a:lnTo>
                  <a:lnTo>
                    <a:pt x="259" y="146"/>
                  </a:lnTo>
                  <a:lnTo>
                    <a:pt x="286" y="129"/>
                  </a:lnTo>
                  <a:lnTo>
                    <a:pt x="340" y="129"/>
                  </a:lnTo>
                  <a:lnTo>
                    <a:pt x="357" y="131"/>
                  </a:lnTo>
                  <a:lnTo>
                    <a:pt x="363" y="143"/>
                  </a:lnTo>
                  <a:lnTo>
                    <a:pt x="357" y="156"/>
                  </a:lnTo>
                  <a:lnTo>
                    <a:pt x="327" y="181"/>
                  </a:lnTo>
                  <a:lnTo>
                    <a:pt x="330" y="194"/>
                  </a:lnTo>
                  <a:lnTo>
                    <a:pt x="366" y="218"/>
                  </a:lnTo>
                  <a:lnTo>
                    <a:pt x="379" y="218"/>
                  </a:lnTo>
                  <a:lnTo>
                    <a:pt x="382" y="225"/>
                  </a:lnTo>
                  <a:lnTo>
                    <a:pt x="379" y="234"/>
                  </a:lnTo>
                  <a:lnTo>
                    <a:pt x="402" y="254"/>
                  </a:lnTo>
                  <a:lnTo>
                    <a:pt x="454" y="259"/>
                  </a:lnTo>
                  <a:lnTo>
                    <a:pt x="480" y="254"/>
                  </a:lnTo>
                  <a:lnTo>
                    <a:pt x="510" y="225"/>
                  </a:lnTo>
                  <a:lnTo>
                    <a:pt x="549" y="228"/>
                  </a:lnTo>
                  <a:lnTo>
                    <a:pt x="565" y="250"/>
                  </a:lnTo>
                  <a:lnTo>
                    <a:pt x="555" y="268"/>
                  </a:lnTo>
                  <a:lnTo>
                    <a:pt x="559" y="281"/>
                  </a:lnTo>
                  <a:lnTo>
                    <a:pt x="535" y="294"/>
                  </a:lnTo>
                  <a:lnTo>
                    <a:pt x="529" y="306"/>
                  </a:lnTo>
                  <a:lnTo>
                    <a:pt x="532" y="331"/>
                  </a:lnTo>
                  <a:lnTo>
                    <a:pt x="568" y="354"/>
                  </a:lnTo>
                  <a:lnTo>
                    <a:pt x="581" y="350"/>
                  </a:lnTo>
                  <a:lnTo>
                    <a:pt x="622" y="400"/>
                  </a:lnTo>
                  <a:lnTo>
                    <a:pt x="632" y="438"/>
                  </a:lnTo>
                  <a:lnTo>
                    <a:pt x="630" y="457"/>
                  </a:lnTo>
                  <a:lnTo>
                    <a:pt x="659" y="472"/>
                  </a:lnTo>
                  <a:lnTo>
                    <a:pt x="659" y="484"/>
                  </a:lnTo>
                  <a:lnTo>
                    <a:pt x="685" y="490"/>
                  </a:lnTo>
                  <a:lnTo>
                    <a:pt x="691" y="490"/>
                  </a:lnTo>
                  <a:lnTo>
                    <a:pt x="691" y="469"/>
                  </a:lnTo>
                  <a:lnTo>
                    <a:pt x="715" y="465"/>
                  </a:lnTo>
                  <a:lnTo>
                    <a:pt x="718" y="441"/>
                  </a:lnTo>
                  <a:lnTo>
                    <a:pt x="704" y="428"/>
                  </a:lnTo>
                  <a:lnTo>
                    <a:pt x="691" y="418"/>
                  </a:lnTo>
                  <a:lnTo>
                    <a:pt x="698" y="372"/>
                  </a:lnTo>
                  <a:lnTo>
                    <a:pt x="708" y="365"/>
                  </a:lnTo>
                  <a:lnTo>
                    <a:pt x="728" y="372"/>
                  </a:lnTo>
                  <a:lnTo>
                    <a:pt x="734" y="369"/>
                  </a:lnTo>
                  <a:lnTo>
                    <a:pt x="740" y="379"/>
                  </a:lnTo>
                  <a:lnTo>
                    <a:pt x="788" y="402"/>
                  </a:lnTo>
                  <a:lnTo>
                    <a:pt x="815" y="418"/>
                  </a:lnTo>
                  <a:lnTo>
                    <a:pt x="823" y="434"/>
                  </a:lnTo>
                  <a:lnTo>
                    <a:pt x="806" y="453"/>
                  </a:lnTo>
                  <a:lnTo>
                    <a:pt x="815" y="475"/>
                  </a:lnTo>
                  <a:lnTo>
                    <a:pt x="809" y="488"/>
                  </a:lnTo>
                  <a:lnTo>
                    <a:pt x="774" y="490"/>
                  </a:lnTo>
                  <a:lnTo>
                    <a:pt x="767" y="494"/>
                  </a:lnTo>
                  <a:lnTo>
                    <a:pt x="767" y="500"/>
                  </a:lnTo>
                  <a:lnTo>
                    <a:pt x="767" y="509"/>
                  </a:lnTo>
                  <a:lnTo>
                    <a:pt x="737" y="512"/>
                  </a:lnTo>
                  <a:lnTo>
                    <a:pt x="725" y="506"/>
                  </a:lnTo>
                  <a:lnTo>
                    <a:pt x="702" y="506"/>
                  </a:lnTo>
                  <a:lnTo>
                    <a:pt x="698" y="509"/>
                  </a:lnTo>
                  <a:lnTo>
                    <a:pt x="702" y="522"/>
                  </a:lnTo>
                  <a:lnTo>
                    <a:pt x="691" y="532"/>
                  </a:lnTo>
                  <a:lnTo>
                    <a:pt x="688" y="543"/>
                  </a:lnTo>
                  <a:lnTo>
                    <a:pt x="708" y="560"/>
                  </a:lnTo>
                  <a:lnTo>
                    <a:pt x="695" y="584"/>
                  </a:lnTo>
                  <a:lnTo>
                    <a:pt x="702" y="600"/>
                  </a:lnTo>
                  <a:lnTo>
                    <a:pt x="698" y="606"/>
                  </a:lnTo>
                  <a:lnTo>
                    <a:pt x="679" y="606"/>
                  </a:lnTo>
                  <a:lnTo>
                    <a:pt x="663" y="613"/>
                  </a:lnTo>
                  <a:lnTo>
                    <a:pt x="676" y="629"/>
                  </a:lnTo>
                  <a:lnTo>
                    <a:pt x="666" y="651"/>
                  </a:lnTo>
                  <a:lnTo>
                    <a:pt x="643" y="657"/>
                  </a:lnTo>
                  <a:lnTo>
                    <a:pt x="646" y="666"/>
                  </a:lnTo>
                  <a:lnTo>
                    <a:pt x="639" y="676"/>
                  </a:lnTo>
                  <a:lnTo>
                    <a:pt x="598" y="672"/>
                  </a:lnTo>
                  <a:lnTo>
                    <a:pt x="581" y="660"/>
                  </a:lnTo>
                  <a:lnTo>
                    <a:pt x="578" y="637"/>
                  </a:lnTo>
                  <a:lnTo>
                    <a:pt x="572" y="629"/>
                  </a:lnTo>
                  <a:lnTo>
                    <a:pt x="555" y="637"/>
                  </a:lnTo>
                  <a:lnTo>
                    <a:pt x="532" y="613"/>
                  </a:lnTo>
                  <a:lnTo>
                    <a:pt x="513" y="600"/>
                  </a:lnTo>
                  <a:lnTo>
                    <a:pt x="510" y="582"/>
                  </a:lnTo>
                  <a:lnTo>
                    <a:pt x="503" y="569"/>
                  </a:lnTo>
                  <a:lnTo>
                    <a:pt x="493" y="569"/>
                  </a:lnTo>
                  <a:lnTo>
                    <a:pt x="454" y="584"/>
                  </a:lnTo>
                  <a:lnTo>
                    <a:pt x="457" y="603"/>
                  </a:lnTo>
                  <a:lnTo>
                    <a:pt x="444" y="603"/>
                  </a:lnTo>
                  <a:lnTo>
                    <a:pt x="417" y="582"/>
                  </a:lnTo>
                  <a:lnTo>
                    <a:pt x="395" y="578"/>
                  </a:lnTo>
                  <a:lnTo>
                    <a:pt x="386" y="566"/>
                  </a:lnTo>
                  <a:lnTo>
                    <a:pt x="394" y="550"/>
                  </a:lnTo>
                  <a:lnTo>
                    <a:pt x="408" y="563"/>
                  </a:lnTo>
                  <a:lnTo>
                    <a:pt x="425" y="569"/>
                  </a:lnTo>
                  <a:lnTo>
                    <a:pt x="438" y="556"/>
                  </a:lnTo>
                  <a:lnTo>
                    <a:pt x="438" y="532"/>
                  </a:lnTo>
                  <a:lnTo>
                    <a:pt x="454" y="519"/>
                  </a:lnTo>
                  <a:lnTo>
                    <a:pt x="467" y="506"/>
                  </a:lnTo>
                  <a:lnTo>
                    <a:pt x="461" y="490"/>
                  </a:lnTo>
                  <a:lnTo>
                    <a:pt x="493" y="465"/>
                  </a:lnTo>
                  <a:lnTo>
                    <a:pt x="497" y="428"/>
                  </a:lnTo>
                  <a:lnTo>
                    <a:pt x="483" y="410"/>
                  </a:lnTo>
                  <a:lnTo>
                    <a:pt x="474" y="379"/>
                  </a:lnTo>
                  <a:lnTo>
                    <a:pt x="433" y="328"/>
                  </a:lnTo>
                  <a:lnTo>
                    <a:pt x="415" y="338"/>
                  </a:lnTo>
                  <a:lnTo>
                    <a:pt x="386" y="313"/>
                  </a:lnTo>
                  <a:lnTo>
                    <a:pt x="350" y="291"/>
                  </a:lnTo>
                  <a:lnTo>
                    <a:pt x="334" y="254"/>
                  </a:lnTo>
                  <a:lnTo>
                    <a:pt x="304" y="265"/>
                  </a:lnTo>
                  <a:lnTo>
                    <a:pt x="249" y="231"/>
                  </a:lnTo>
                  <a:lnTo>
                    <a:pt x="223" y="244"/>
                  </a:lnTo>
                  <a:lnTo>
                    <a:pt x="181" y="237"/>
                  </a:lnTo>
                  <a:lnTo>
                    <a:pt x="151" y="256"/>
                  </a:lnTo>
                  <a:lnTo>
                    <a:pt x="132" y="259"/>
                  </a:lnTo>
                  <a:lnTo>
                    <a:pt x="100" y="240"/>
                  </a:lnTo>
                  <a:lnTo>
                    <a:pt x="77" y="228"/>
                  </a:lnTo>
                  <a:lnTo>
                    <a:pt x="5" y="21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387928" y="2171037"/>
              <a:ext cx="1922462" cy="1339850"/>
            </a:xfrm>
            <a:custGeom>
              <a:avLst/>
              <a:gdLst>
                <a:gd name="T0" fmla="*/ 2147483647 w 1211"/>
                <a:gd name="T1" fmla="*/ 2147483647 h 844"/>
                <a:gd name="T2" fmla="*/ 2147483647 w 1211"/>
                <a:gd name="T3" fmla="*/ 2147483647 h 844"/>
                <a:gd name="T4" fmla="*/ 2147483647 w 1211"/>
                <a:gd name="T5" fmla="*/ 2147483647 h 844"/>
                <a:gd name="T6" fmla="*/ 2147483647 w 1211"/>
                <a:gd name="T7" fmla="*/ 2147483647 h 844"/>
                <a:gd name="T8" fmla="*/ 2147483647 w 1211"/>
                <a:gd name="T9" fmla="*/ 2147483647 h 844"/>
                <a:gd name="T10" fmla="*/ 2147483647 w 1211"/>
                <a:gd name="T11" fmla="*/ 2147483647 h 844"/>
                <a:gd name="T12" fmla="*/ 2147483647 w 1211"/>
                <a:gd name="T13" fmla="*/ 2147483647 h 844"/>
                <a:gd name="T14" fmla="*/ 2147483647 w 1211"/>
                <a:gd name="T15" fmla="*/ 2147483647 h 844"/>
                <a:gd name="T16" fmla="*/ 2147483647 w 1211"/>
                <a:gd name="T17" fmla="*/ 2147483647 h 844"/>
                <a:gd name="T18" fmla="*/ 2147483647 w 1211"/>
                <a:gd name="T19" fmla="*/ 2147483647 h 844"/>
                <a:gd name="T20" fmla="*/ 2147483647 w 1211"/>
                <a:gd name="T21" fmla="*/ 2147483647 h 844"/>
                <a:gd name="T22" fmla="*/ 2147483647 w 1211"/>
                <a:gd name="T23" fmla="*/ 2147483647 h 844"/>
                <a:gd name="T24" fmla="*/ 2147483647 w 1211"/>
                <a:gd name="T25" fmla="*/ 2147483647 h 844"/>
                <a:gd name="T26" fmla="*/ 2147483647 w 1211"/>
                <a:gd name="T27" fmla="*/ 2147483647 h 844"/>
                <a:gd name="T28" fmla="*/ 2147483647 w 1211"/>
                <a:gd name="T29" fmla="*/ 2147483647 h 844"/>
                <a:gd name="T30" fmla="*/ 2147483647 w 1211"/>
                <a:gd name="T31" fmla="*/ 2147483647 h 844"/>
                <a:gd name="T32" fmla="*/ 2147483647 w 1211"/>
                <a:gd name="T33" fmla="*/ 2147483647 h 844"/>
                <a:gd name="T34" fmla="*/ 2147483647 w 1211"/>
                <a:gd name="T35" fmla="*/ 2147483647 h 844"/>
                <a:gd name="T36" fmla="*/ 2147483647 w 1211"/>
                <a:gd name="T37" fmla="*/ 2147483647 h 844"/>
                <a:gd name="T38" fmla="*/ 2147483647 w 1211"/>
                <a:gd name="T39" fmla="*/ 2147483647 h 844"/>
                <a:gd name="T40" fmla="*/ 2147483647 w 1211"/>
                <a:gd name="T41" fmla="*/ 2147483647 h 844"/>
                <a:gd name="T42" fmla="*/ 2147483647 w 1211"/>
                <a:gd name="T43" fmla="*/ 2147483647 h 844"/>
                <a:gd name="T44" fmla="*/ 2147483647 w 1211"/>
                <a:gd name="T45" fmla="*/ 2147483647 h 844"/>
                <a:gd name="T46" fmla="*/ 2147483647 w 1211"/>
                <a:gd name="T47" fmla="*/ 2147483647 h 844"/>
                <a:gd name="T48" fmla="*/ 2147483647 w 1211"/>
                <a:gd name="T49" fmla="*/ 2147483647 h 844"/>
                <a:gd name="T50" fmla="*/ 2147483647 w 1211"/>
                <a:gd name="T51" fmla="*/ 2147483647 h 844"/>
                <a:gd name="T52" fmla="*/ 2147483647 w 1211"/>
                <a:gd name="T53" fmla="*/ 2147483647 h 844"/>
                <a:gd name="T54" fmla="*/ 0 w 1211"/>
                <a:gd name="T55" fmla="*/ 2147483647 h 844"/>
                <a:gd name="T56" fmla="*/ 2147483647 w 1211"/>
                <a:gd name="T57" fmla="*/ 2147483647 h 844"/>
                <a:gd name="T58" fmla="*/ 2147483647 w 1211"/>
                <a:gd name="T59" fmla="*/ 2147483647 h 844"/>
                <a:gd name="T60" fmla="*/ 2147483647 w 1211"/>
                <a:gd name="T61" fmla="*/ 2147483647 h 844"/>
                <a:gd name="T62" fmla="*/ 2147483647 w 1211"/>
                <a:gd name="T63" fmla="*/ 2147483647 h 844"/>
                <a:gd name="T64" fmla="*/ 2147483647 w 1211"/>
                <a:gd name="T65" fmla="*/ 2147483647 h 844"/>
                <a:gd name="T66" fmla="*/ 2147483647 w 1211"/>
                <a:gd name="T67" fmla="*/ 2147483647 h 844"/>
                <a:gd name="T68" fmla="*/ 2147483647 w 1211"/>
                <a:gd name="T69" fmla="*/ 2147483647 h 844"/>
                <a:gd name="T70" fmla="*/ 2147483647 w 1211"/>
                <a:gd name="T71" fmla="*/ 2147483647 h 844"/>
                <a:gd name="T72" fmla="*/ 2147483647 w 1211"/>
                <a:gd name="T73" fmla="*/ 2147483647 h 844"/>
                <a:gd name="T74" fmla="*/ 2147483647 w 1211"/>
                <a:gd name="T75" fmla="*/ 2147483647 h 844"/>
                <a:gd name="T76" fmla="*/ 2147483647 w 1211"/>
                <a:gd name="T77" fmla="*/ 2147483647 h 844"/>
                <a:gd name="T78" fmla="*/ 2147483647 w 1211"/>
                <a:gd name="T79" fmla="*/ 2147483647 h 844"/>
                <a:gd name="T80" fmla="*/ 2147483647 w 1211"/>
                <a:gd name="T81" fmla="*/ 2147483647 h 844"/>
                <a:gd name="T82" fmla="*/ 2147483647 w 1211"/>
                <a:gd name="T83" fmla="*/ 2147483647 h 844"/>
                <a:gd name="T84" fmla="*/ 2147483647 w 1211"/>
                <a:gd name="T85" fmla="*/ 2147483647 h 8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1"/>
                <a:gd name="T130" fmla="*/ 0 h 844"/>
                <a:gd name="T131" fmla="*/ 1211 w 1211"/>
                <a:gd name="T132" fmla="*/ 844 h 8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1" h="844">
                  <a:moveTo>
                    <a:pt x="839" y="6"/>
                  </a:moveTo>
                  <a:lnTo>
                    <a:pt x="829" y="29"/>
                  </a:lnTo>
                  <a:lnTo>
                    <a:pt x="843" y="41"/>
                  </a:lnTo>
                  <a:lnTo>
                    <a:pt x="843" y="49"/>
                  </a:lnTo>
                  <a:lnTo>
                    <a:pt x="868" y="70"/>
                  </a:lnTo>
                  <a:lnTo>
                    <a:pt x="875" y="88"/>
                  </a:lnTo>
                  <a:lnTo>
                    <a:pt x="907" y="91"/>
                  </a:lnTo>
                  <a:lnTo>
                    <a:pt x="921" y="104"/>
                  </a:lnTo>
                  <a:lnTo>
                    <a:pt x="927" y="104"/>
                  </a:lnTo>
                  <a:lnTo>
                    <a:pt x="947" y="140"/>
                  </a:lnTo>
                  <a:lnTo>
                    <a:pt x="965" y="183"/>
                  </a:lnTo>
                  <a:lnTo>
                    <a:pt x="956" y="210"/>
                  </a:lnTo>
                  <a:lnTo>
                    <a:pt x="959" y="219"/>
                  </a:lnTo>
                  <a:lnTo>
                    <a:pt x="940" y="249"/>
                  </a:lnTo>
                  <a:lnTo>
                    <a:pt x="947" y="269"/>
                  </a:lnTo>
                  <a:lnTo>
                    <a:pt x="1005" y="294"/>
                  </a:lnTo>
                  <a:lnTo>
                    <a:pt x="1072" y="302"/>
                  </a:lnTo>
                  <a:lnTo>
                    <a:pt x="1141" y="344"/>
                  </a:lnTo>
                  <a:lnTo>
                    <a:pt x="1161" y="353"/>
                  </a:lnTo>
                  <a:lnTo>
                    <a:pt x="1163" y="361"/>
                  </a:lnTo>
                  <a:lnTo>
                    <a:pt x="1175" y="391"/>
                  </a:lnTo>
                  <a:lnTo>
                    <a:pt x="1193" y="427"/>
                  </a:lnTo>
                  <a:lnTo>
                    <a:pt x="1210" y="456"/>
                  </a:lnTo>
                  <a:lnTo>
                    <a:pt x="1199" y="466"/>
                  </a:lnTo>
                  <a:lnTo>
                    <a:pt x="1199" y="486"/>
                  </a:lnTo>
                  <a:lnTo>
                    <a:pt x="1175" y="498"/>
                  </a:lnTo>
                  <a:lnTo>
                    <a:pt x="1118" y="519"/>
                  </a:lnTo>
                  <a:lnTo>
                    <a:pt x="1079" y="546"/>
                  </a:lnTo>
                  <a:lnTo>
                    <a:pt x="1054" y="558"/>
                  </a:lnTo>
                  <a:lnTo>
                    <a:pt x="1050" y="576"/>
                  </a:lnTo>
                  <a:lnTo>
                    <a:pt x="1056" y="659"/>
                  </a:lnTo>
                  <a:lnTo>
                    <a:pt x="1038" y="655"/>
                  </a:lnTo>
                  <a:lnTo>
                    <a:pt x="1028" y="662"/>
                  </a:lnTo>
                  <a:lnTo>
                    <a:pt x="881" y="688"/>
                  </a:lnTo>
                  <a:lnTo>
                    <a:pt x="862" y="703"/>
                  </a:lnTo>
                  <a:lnTo>
                    <a:pt x="865" y="736"/>
                  </a:lnTo>
                  <a:lnTo>
                    <a:pt x="907" y="768"/>
                  </a:lnTo>
                  <a:lnTo>
                    <a:pt x="894" y="789"/>
                  </a:lnTo>
                  <a:lnTo>
                    <a:pt x="875" y="797"/>
                  </a:lnTo>
                  <a:lnTo>
                    <a:pt x="872" y="811"/>
                  </a:lnTo>
                  <a:lnTo>
                    <a:pt x="875" y="819"/>
                  </a:lnTo>
                  <a:lnTo>
                    <a:pt x="885" y="819"/>
                  </a:lnTo>
                  <a:lnTo>
                    <a:pt x="891" y="828"/>
                  </a:lnTo>
                  <a:lnTo>
                    <a:pt x="849" y="839"/>
                  </a:lnTo>
                  <a:lnTo>
                    <a:pt x="827" y="831"/>
                  </a:lnTo>
                  <a:lnTo>
                    <a:pt x="813" y="825"/>
                  </a:lnTo>
                  <a:lnTo>
                    <a:pt x="780" y="825"/>
                  </a:lnTo>
                  <a:lnTo>
                    <a:pt x="726" y="801"/>
                  </a:lnTo>
                  <a:lnTo>
                    <a:pt x="689" y="801"/>
                  </a:lnTo>
                  <a:lnTo>
                    <a:pt x="660" y="811"/>
                  </a:lnTo>
                  <a:lnTo>
                    <a:pt x="632" y="811"/>
                  </a:lnTo>
                  <a:lnTo>
                    <a:pt x="583" y="833"/>
                  </a:lnTo>
                  <a:lnTo>
                    <a:pt x="543" y="828"/>
                  </a:lnTo>
                  <a:lnTo>
                    <a:pt x="505" y="843"/>
                  </a:lnTo>
                  <a:lnTo>
                    <a:pt x="472" y="831"/>
                  </a:lnTo>
                  <a:lnTo>
                    <a:pt x="454" y="816"/>
                  </a:lnTo>
                  <a:lnTo>
                    <a:pt x="401" y="811"/>
                  </a:lnTo>
                  <a:lnTo>
                    <a:pt x="365" y="831"/>
                  </a:lnTo>
                  <a:lnTo>
                    <a:pt x="347" y="822"/>
                  </a:lnTo>
                  <a:lnTo>
                    <a:pt x="332" y="813"/>
                  </a:lnTo>
                  <a:lnTo>
                    <a:pt x="294" y="804"/>
                  </a:lnTo>
                  <a:lnTo>
                    <a:pt x="287" y="797"/>
                  </a:lnTo>
                  <a:lnTo>
                    <a:pt x="271" y="796"/>
                  </a:lnTo>
                  <a:lnTo>
                    <a:pt x="249" y="763"/>
                  </a:lnTo>
                  <a:lnTo>
                    <a:pt x="226" y="757"/>
                  </a:lnTo>
                  <a:lnTo>
                    <a:pt x="167" y="774"/>
                  </a:lnTo>
                  <a:lnTo>
                    <a:pt x="142" y="768"/>
                  </a:lnTo>
                  <a:lnTo>
                    <a:pt x="89" y="736"/>
                  </a:lnTo>
                  <a:lnTo>
                    <a:pt x="76" y="734"/>
                  </a:lnTo>
                  <a:lnTo>
                    <a:pt x="63" y="712"/>
                  </a:lnTo>
                  <a:lnTo>
                    <a:pt x="71" y="688"/>
                  </a:lnTo>
                  <a:lnTo>
                    <a:pt x="70" y="677"/>
                  </a:lnTo>
                  <a:lnTo>
                    <a:pt x="50" y="664"/>
                  </a:lnTo>
                  <a:lnTo>
                    <a:pt x="44" y="653"/>
                  </a:lnTo>
                  <a:lnTo>
                    <a:pt x="5" y="635"/>
                  </a:lnTo>
                  <a:lnTo>
                    <a:pt x="5" y="629"/>
                  </a:lnTo>
                  <a:lnTo>
                    <a:pt x="23" y="620"/>
                  </a:lnTo>
                  <a:lnTo>
                    <a:pt x="34" y="625"/>
                  </a:lnTo>
                  <a:lnTo>
                    <a:pt x="47" y="617"/>
                  </a:lnTo>
                  <a:lnTo>
                    <a:pt x="44" y="581"/>
                  </a:lnTo>
                  <a:lnTo>
                    <a:pt x="47" y="554"/>
                  </a:lnTo>
                  <a:lnTo>
                    <a:pt x="21" y="530"/>
                  </a:lnTo>
                  <a:lnTo>
                    <a:pt x="5" y="534"/>
                  </a:lnTo>
                  <a:lnTo>
                    <a:pt x="0" y="519"/>
                  </a:lnTo>
                  <a:lnTo>
                    <a:pt x="8" y="501"/>
                  </a:lnTo>
                  <a:lnTo>
                    <a:pt x="1" y="486"/>
                  </a:lnTo>
                  <a:lnTo>
                    <a:pt x="23" y="466"/>
                  </a:lnTo>
                  <a:lnTo>
                    <a:pt x="23" y="453"/>
                  </a:lnTo>
                  <a:lnTo>
                    <a:pt x="50" y="442"/>
                  </a:lnTo>
                  <a:lnTo>
                    <a:pt x="71" y="439"/>
                  </a:lnTo>
                  <a:lnTo>
                    <a:pt x="93" y="430"/>
                  </a:lnTo>
                  <a:lnTo>
                    <a:pt x="108" y="436"/>
                  </a:lnTo>
                  <a:lnTo>
                    <a:pt x="120" y="430"/>
                  </a:lnTo>
                  <a:lnTo>
                    <a:pt x="129" y="432"/>
                  </a:lnTo>
                  <a:lnTo>
                    <a:pt x="129" y="448"/>
                  </a:lnTo>
                  <a:lnTo>
                    <a:pt x="142" y="453"/>
                  </a:lnTo>
                  <a:lnTo>
                    <a:pt x="167" y="451"/>
                  </a:lnTo>
                  <a:lnTo>
                    <a:pt x="197" y="422"/>
                  </a:lnTo>
                  <a:lnTo>
                    <a:pt x="259" y="432"/>
                  </a:lnTo>
                  <a:lnTo>
                    <a:pt x="287" y="412"/>
                  </a:lnTo>
                  <a:lnTo>
                    <a:pt x="378" y="394"/>
                  </a:lnTo>
                  <a:lnTo>
                    <a:pt x="384" y="383"/>
                  </a:lnTo>
                  <a:lnTo>
                    <a:pt x="390" y="353"/>
                  </a:lnTo>
                  <a:lnTo>
                    <a:pt x="418" y="332"/>
                  </a:lnTo>
                  <a:lnTo>
                    <a:pt x="423" y="332"/>
                  </a:lnTo>
                  <a:lnTo>
                    <a:pt x="427" y="246"/>
                  </a:lnTo>
                  <a:lnTo>
                    <a:pt x="430" y="228"/>
                  </a:lnTo>
                  <a:lnTo>
                    <a:pt x="407" y="219"/>
                  </a:lnTo>
                  <a:lnTo>
                    <a:pt x="405" y="213"/>
                  </a:lnTo>
                  <a:lnTo>
                    <a:pt x="430" y="207"/>
                  </a:lnTo>
                  <a:lnTo>
                    <a:pt x="498" y="202"/>
                  </a:lnTo>
                  <a:lnTo>
                    <a:pt x="508" y="213"/>
                  </a:lnTo>
                  <a:lnTo>
                    <a:pt x="530" y="219"/>
                  </a:lnTo>
                  <a:lnTo>
                    <a:pt x="537" y="219"/>
                  </a:lnTo>
                  <a:lnTo>
                    <a:pt x="547" y="210"/>
                  </a:lnTo>
                  <a:lnTo>
                    <a:pt x="534" y="199"/>
                  </a:lnTo>
                  <a:lnTo>
                    <a:pt x="586" y="106"/>
                  </a:lnTo>
                  <a:lnTo>
                    <a:pt x="592" y="101"/>
                  </a:lnTo>
                  <a:lnTo>
                    <a:pt x="638" y="121"/>
                  </a:lnTo>
                  <a:lnTo>
                    <a:pt x="658" y="121"/>
                  </a:lnTo>
                  <a:lnTo>
                    <a:pt x="667" y="133"/>
                  </a:lnTo>
                  <a:lnTo>
                    <a:pt x="713" y="118"/>
                  </a:lnTo>
                  <a:lnTo>
                    <a:pt x="722" y="53"/>
                  </a:lnTo>
                  <a:lnTo>
                    <a:pt x="742" y="41"/>
                  </a:lnTo>
                  <a:lnTo>
                    <a:pt x="765" y="41"/>
                  </a:lnTo>
                  <a:lnTo>
                    <a:pt x="778" y="23"/>
                  </a:lnTo>
                  <a:lnTo>
                    <a:pt x="784" y="6"/>
                  </a:lnTo>
                  <a:lnTo>
                    <a:pt x="796" y="0"/>
                  </a:lnTo>
                  <a:lnTo>
                    <a:pt x="839" y="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5" descr="90%"/>
            <p:cNvSpPr>
              <a:spLocks/>
            </p:cNvSpPr>
            <p:nvPr/>
          </p:nvSpPr>
          <p:spPr bwMode="auto">
            <a:xfrm>
              <a:off x="3110490" y="3183862"/>
              <a:ext cx="476250" cy="823912"/>
            </a:xfrm>
            <a:custGeom>
              <a:avLst/>
              <a:gdLst>
                <a:gd name="T0" fmla="*/ 2147483647 w 300"/>
                <a:gd name="T1" fmla="*/ 2147483647 h 519"/>
                <a:gd name="T2" fmla="*/ 2147483647 w 300"/>
                <a:gd name="T3" fmla="*/ 2147483647 h 519"/>
                <a:gd name="T4" fmla="*/ 2147483647 w 300"/>
                <a:gd name="T5" fmla="*/ 2147483647 h 519"/>
                <a:gd name="T6" fmla="*/ 2147483647 w 300"/>
                <a:gd name="T7" fmla="*/ 2147483647 h 519"/>
                <a:gd name="T8" fmla="*/ 2147483647 w 300"/>
                <a:gd name="T9" fmla="*/ 2147483647 h 519"/>
                <a:gd name="T10" fmla="*/ 2147483647 w 300"/>
                <a:gd name="T11" fmla="*/ 0 h 519"/>
                <a:gd name="T12" fmla="*/ 2147483647 w 300"/>
                <a:gd name="T13" fmla="*/ 2147483647 h 519"/>
                <a:gd name="T14" fmla="*/ 2147483647 w 300"/>
                <a:gd name="T15" fmla="*/ 2147483647 h 519"/>
                <a:gd name="T16" fmla="*/ 2147483647 w 300"/>
                <a:gd name="T17" fmla="*/ 2147483647 h 519"/>
                <a:gd name="T18" fmla="*/ 2147483647 w 300"/>
                <a:gd name="T19" fmla="*/ 2147483647 h 519"/>
                <a:gd name="T20" fmla="*/ 2147483647 w 300"/>
                <a:gd name="T21" fmla="*/ 2147483647 h 519"/>
                <a:gd name="T22" fmla="*/ 2147483647 w 300"/>
                <a:gd name="T23" fmla="*/ 2147483647 h 519"/>
                <a:gd name="T24" fmla="*/ 2147483647 w 300"/>
                <a:gd name="T25" fmla="*/ 2147483647 h 519"/>
                <a:gd name="T26" fmla="*/ 2147483647 w 300"/>
                <a:gd name="T27" fmla="*/ 2147483647 h 519"/>
                <a:gd name="T28" fmla="*/ 2147483647 w 300"/>
                <a:gd name="T29" fmla="*/ 2147483647 h 519"/>
                <a:gd name="T30" fmla="*/ 2147483647 w 300"/>
                <a:gd name="T31" fmla="*/ 2147483647 h 519"/>
                <a:gd name="T32" fmla="*/ 2147483647 w 300"/>
                <a:gd name="T33" fmla="*/ 2147483647 h 519"/>
                <a:gd name="T34" fmla="*/ 2147483647 w 300"/>
                <a:gd name="T35" fmla="*/ 2147483647 h 519"/>
                <a:gd name="T36" fmla="*/ 2147483647 w 300"/>
                <a:gd name="T37" fmla="*/ 2147483647 h 519"/>
                <a:gd name="T38" fmla="*/ 2147483647 w 300"/>
                <a:gd name="T39" fmla="*/ 2147483647 h 519"/>
                <a:gd name="T40" fmla="*/ 2147483647 w 300"/>
                <a:gd name="T41" fmla="*/ 2147483647 h 519"/>
                <a:gd name="T42" fmla="*/ 2147483647 w 300"/>
                <a:gd name="T43" fmla="*/ 2147483647 h 519"/>
                <a:gd name="T44" fmla="*/ 2147483647 w 300"/>
                <a:gd name="T45" fmla="*/ 2147483647 h 519"/>
                <a:gd name="T46" fmla="*/ 0 w 300"/>
                <a:gd name="T47" fmla="*/ 2147483647 h 519"/>
                <a:gd name="T48" fmla="*/ 2147483647 w 300"/>
                <a:gd name="T49" fmla="*/ 2147483647 h 519"/>
                <a:gd name="T50" fmla="*/ 2147483647 w 300"/>
                <a:gd name="T51" fmla="*/ 2147483647 h 519"/>
                <a:gd name="T52" fmla="*/ 2147483647 w 300"/>
                <a:gd name="T53" fmla="*/ 2147483647 h 519"/>
                <a:gd name="T54" fmla="*/ 2147483647 w 300"/>
                <a:gd name="T55" fmla="*/ 2147483647 h 519"/>
                <a:gd name="T56" fmla="*/ 2147483647 w 300"/>
                <a:gd name="T57" fmla="*/ 2147483647 h 519"/>
                <a:gd name="T58" fmla="*/ 2147483647 w 300"/>
                <a:gd name="T59" fmla="*/ 2147483647 h 519"/>
                <a:gd name="T60" fmla="*/ 2147483647 w 300"/>
                <a:gd name="T61" fmla="*/ 2147483647 h 519"/>
                <a:gd name="T62" fmla="*/ 2147483647 w 300"/>
                <a:gd name="T63" fmla="*/ 2147483647 h 519"/>
                <a:gd name="T64" fmla="*/ 2147483647 w 300"/>
                <a:gd name="T65" fmla="*/ 2147483647 h 519"/>
                <a:gd name="T66" fmla="*/ 2147483647 w 300"/>
                <a:gd name="T67" fmla="*/ 2147483647 h 519"/>
                <a:gd name="T68" fmla="*/ 2147483647 w 300"/>
                <a:gd name="T69" fmla="*/ 2147483647 h 519"/>
                <a:gd name="T70" fmla="*/ 2147483647 w 300"/>
                <a:gd name="T71" fmla="*/ 2147483647 h 519"/>
                <a:gd name="T72" fmla="*/ 2147483647 w 300"/>
                <a:gd name="T73" fmla="*/ 2147483647 h 519"/>
                <a:gd name="T74" fmla="*/ 2147483647 w 300"/>
                <a:gd name="T75" fmla="*/ 2147483647 h 519"/>
                <a:gd name="T76" fmla="*/ 2147483647 w 300"/>
                <a:gd name="T77" fmla="*/ 2147483647 h 5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0"/>
                <a:gd name="T118" fmla="*/ 0 h 519"/>
                <a:gd name="T119" fmla="*/ 300 w 300"/>
                <a:gd name="T120" fmla="*/ 519 h 5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0" h="519">
                  <a:moveTo>
                    <a:pt x="255" y="327"/>
                  </a:moveTo>
                  <a:lnTo>
                    <a:pt x="245" y="308"/>
                  </a:lnTo>
                  <a:lnTo>
                    <a:pt x="259" y="261"/>
                  </a:lnTo>
                  <a:lnTo>
                    <a:pt x="240" y="174"/>
                  </a:lnTo>
                  <a:lnTo>
                    <a:pt x="255" y="150"/>
                  </a:lnTo>
                  <a:lnTo>
                    <a:pt x="259" y="131"/>
                  </a:lnTo>
                  <a:lnTo>
                    <a:pt x="243" y="93"/>
                  </a:lnTo>
                  <a:lnTo>
                    <a:pt x="259" y="69"/>
                  </a:lnTo>
                  <a:lnTo>
                    <a:pt x="262" y="43"/>
                  </a:lnTo>
                  <a:lnTo>
                    <a:pt x="271" y="27"/>
                  </a:lnTo>
                  <a:lnTo>
                    <a:pt x="268" y="6"/>
                  </a:lnTo>
                  <a:lnTo>
                    <a:pt x="262" y="0"/>
                  </a:lnTo>
                  <a:lnTo>
                    <a:pt x="249" y="12"/>
                  </a:lnTo>
                  <a:lnTo>
                    <a:pt x="216" y="15"/>
                  </a:lnTo>
                  <a:lnTo>
                    <a:pt x="200" y="37"/>
                  </a:lnTo>
                  <a:lnTo>
                    <a:pt x="200" y="52"/>
                  </a:lnTo>
                  <a:lnTo>
                    <a:pt x="196" y="62"/>
                  </a:lnTo>
                  <a:lnTo>
                    <a:pt x="184" y="65"/>
                  </a:lnTo>
                  <a:lnTo>
                    <a:pt x="132" y="137"/>
                  </a:lnTo>
                  <a:lnTo>
                    <a:pt x="126" y="131"/>
                  </a:lnTo>
                  <a:lnTo>
                    <a:pt x="112" y="128"/>
                  </a:lnTo>
                  <a:lnTo>
                    <a:pt x="83" y="131"/>
                  </a:lnTo>
                  <a:lnTo>
                    <a:pt x="72" y="143"/>
                  </a:lnTo>
                  <a:lnTo>
                    <a:pt x="70" y="171"/>
                  </a:lnTo>
                  <a:lnTo>
                    <a:pt x="77" y="181"/>
                  </a:lnTo>
                  <a:lnTo>
                    <a:pt x="126" y="205"/>
                  </a:lnTo>
                  <a:lnTo>
                    <a:pt x="151" y="221"/>
                  </a:lnTo>
                  <a:lnTo>
                    <a:pt x="157" y="236"/>
                  </a:lnTo>
                  <a:lnTo>
                    <a:pt x="142" y="256"/>
                  </a:lnTo>
                  <a:lnTo>
                    <a:pt x="151" y="277"/>
                  </a:lnTo>
                  <a:lnTo>
                    <a:pt x="145" y="290"/>
                  </a:lnTo>
                  <a:lnTo>
                    <a:pt x="108" y="293"/>
                  </a:lnTo>
                  <a:lnTo>
                    <a:pt x="102" y="296"/>
                  </a:lnTo>
                  <a:lnTo>
                    <a:pt x="102" y="302"/>
                  </a:lnTo>
                  <a:lnTo>
                    <a:pt x="102" y="312"/>
                  </a:lnTo>
                  <a:lnTo>
                    <a:pt x="72" y="315"/>
                  </a:lnTo>
                  <a:lnTo>
                    <a:pt x="60" y="308"/>
                  </a:lnTo>
                  <a:lnTo>
                    <a:pt x="38" y="308"/>
                  </a:lnTo>
                  <a:lnTo>
                    <a:pt x="34" y="312"/>
                  </a:lnTo>
                  <a:lnTo>
                    <a:pt x="38" y="324"/>
                  </a:lnTo>
                  <a:lnTo>
                    <a:pt x="28" y="334"/>
                  </a:lnTo>
                  <a:lnTo>
                    <a:pt x="24" y="346"/>
                  </a:lnTo>
                  <a:lnTo>
                    <a:pt x="44" y="362"/>
                  </a:lnTo>
                  <a:lnTo>
                    <a:pt x="32" y="386"/>
                  </a:lnTo>
                  <a:lnTo>
                    <a:pt x="38" y="403"/>
                  </a:lnTo>
                  <a:lnTo>
                    <a:pt x="34" y="408"/>
                  </a:lnTo>
                  <a:lnTo>
                    <a:pt x="14" y="408"/>
                  </a:lnTo>
                  <a:lnTo>
                    <a:pt x="0" y="415"/>
                  </a:lnTo>
                  <a:lnTo>
                    <a:pt x="11" y="431"/>
                  </a:lnTo>
                  <a:lnTo>
                    <a:pt x="1" y="453"/>
                  </a:lnTo>
                  <a:lnTo>
                    <a:pt x="14" y="455"/>
                  </a:lnTo>
                  <a:lnTo>
                    <a:pt x="17" y="468"/>
                  </a:lnTo>
                  <a:lnTo>
                    <a:pt x="28" y="471"/>
                  </a:lnTo>
                  <a:lnTo>
                    <a:pt x="66" y="463"/>
                  </a:lnTo>
                  <a:lnTo>
                    <a:pt x="77" y="465"/>
                  </a:lnTo>
                  <a:lnTo>
                    <a:pt x="77" y="477"/>
                  </a:lnTo>
                  <a:lnTo>
                    <a:pt x="96" y="480"/>
                  </a:lnTo>
                  <a:lnTo>
                    <a:pt x="132" y="496"/>
                  </a:lnTo>
                  <a:lnTo>
                    <a:pt x="151" y="490"/>
                  </a:lnTo>
                  <a:lnTo>
                    <a:pt x="194" y="505"/>
                  </a:lnTo>
                  <a:lnTo>
                    <a:pt x="203" y="518"/>
                  </a:lnTo>
                  <a:lnTo>
                    <a:pt x="227" y="511"/>
                  </a:lnTo>
                  <a:lnTo>
                    <a:pt x="222" y="490"/>
                  </a:lnTo>
                  <a:lnTo>
                    <a:pt x="219" y="484"/>
                  </a:lnTo>
                  <a:lnTo>
                    <a:pt x="222" y="465"/>
                  </a:lnTo>
                  <a:lnTo>
                    <a:pt x="245" y="455"/>
                  </a:lnTo>
                  <a:lnTo>
                    <a:pt x="252" y="446"/>
                  </a:lnTo>
                  <a:lnTo>
                    <a:pt x="240" y="443"/>
                  </a:lnTo>
                  <a:lnTo>
                    <a:pt x="227" y="440"/>
                  </a:lnTo>
                  <a:lnTo>
                    <a:pt x="213" y="424"/>
                  </a:lnTo>
                  <a:lnTo>
                    <a:pt x="219" y="417"/>
                  </a:lnTo>
                  <a:lnTo>
                    <a:pt x="264" y="417"/>
                  </a:lnTo>
                  <a:lnTo>
                    <a:pt x="276" y="417"/>
                  </a:lnTo>
                  <a:lnTo>
                    <a:pt x="282" y="424"/>
                  </a:lnTo>
                  <a:lnTo>
                    <a:pt x="299" y="412"/>
                  </a:lnTo>
                  <a:lnTo>
                    <a:pt x="299" y="396"/>
                  </a:lnTo>
                  <a:lnTo>
                    <a:pt x="255" y="334"/>
                  </a:lnTo>
                  <a:lnTo>
                    <a:pt x="255" y="327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110490" y="3183862"/>
              <a:ext cx="476250" cy="823912"/>
            </a:xfrm>
            <a:custGeom>
              <a:avLst/>
              <a:gdLst>
                <a:gd name="T0" fmla="*/ 2147483647 w 300"/>
                <a:gd name="T1" fmla="*/ 2147483647 h 519"/>
                <a:gd name="T2" fmla="*/ 2147483647 w 300"/>
                <a:gd name="T3" fmla="*/ 2147483647 h 519"/>
                <a:gd name="T4" fmla="*/ 2147483647 w 300"/>
                <a:gd name="T5" fmla="*/ 2147483647 h 519"/>
                <a:gd name="T6" fmla="*/ 2147483647 w 300"/>
                <a:gd name="T7" fmla="*/ 2147483647 h 519"/>
                <a:gd name="T8" fmla="*/ 2147483647 w 300"/>
                <a:gd name="T9" fmla="*/ 2147483647 h 519"/>
                <a:gd name="T10" fmla="*/ 2147483647 w 300"/>
                <a:gd name="T11" fmla="*/ 0 h 519"/>
                <a:gd name="T12" fmla="*/ 2147483647 w 300"/>
                <a:gd name="T13" fmla="*/ 2147483647 h 519"/>
                <a:gd name="T14" fmla="*/ 2147483647 w 300"/>
                <a:gd name="T15" fmla="*/ 2147483647 h 519"/>
                <a:gd name="T16" fmla="*/ 2147483647 w 300"/>
                <a:gd name="T17" fmla="*/ 2147483647 h 519"/>
                <a:gd name="T18" fmla="*/ 2147483647 w 300"/>
                <a:gd name="T19" fmla="*/ 2147483647 h 519"/>
                <a:gd name="T20" fmla="*/ 2147483647 w 300"/>
                <a:gd name="T21" fmla="*/ 2147483647 h 519"/>
                <a:gd name="T22" fmla="*/ 2147483647 w 300"/>
                <a:gd name="T23" fmla="*/ 2147483647 h 519"/>
                <a:gd name="T24" fmla="*/ 2147483647 w 300"/>
                <a:gd name="T25" fmla="*/ 2147483647 h 519"/>
                <a:gd name="T26" fmla="*/ 2147483647 w 300"/>
                <a:gd name="T27" fmla="*/ 2147483647 h 519"/>
                <a:gd name="T28" fmla="*/ 2147483647 w 300"/>
                <a:gd name="T29" fmla="*/ 2147483647 h 519"/>
                <a:gd name="T30" fmla="*/ 2147483647 w 300"/>
                <a:gd name="T31" fmla="*/ 2147483647 h 519"/>
                <a:gd name="T32" fmla="*/ 2147483647 w 300"/>
                <a:gd name="T33" fmla="*/ 2147483647 h 519"/>
                <a:gd name="T34" fmla="*/ 2147483647 w 300"/>
                <a:gd name="T35" fmla="*/ 2147483647 h 519"/>
                <a:gd name="T36" fmla="*/ 2147483647 w 300"/>
                <a:gd name="T37" fmla="*/ 2147483647 h 519"/>
                <a:gd name="T38" fmla="*/ 2147483647 w 300"/>
                <a:gd name="T39" fmla="*/ 2147483647 h 519"/>
                <a:gd name="T40" fmla="*/ 2147483647 w 300"/>
                <a:gd name="T41" fmla="*/ 2147483647 h 519"/>
                <a:gd name="T42" fmla="*/ 2147483647 w 300"/>
                <a:gd name="T43" fmla="*/ 2147483647 h 519"/>
                <a:gd name="T44" fmla="*/ 2147483647 w 300"/>
                <a:gd name="T45" fmla="*/ 2147483647 h 519"/>
                <a:gd name="T46" fmla="*/ 0 w 300"/>
                <a:gd name="T47" fmla="*/ 2147483647 h 519"/>
                <a:gd name="T48" fmla="*/ 2147483647 w 300"/>
                <a:gd name="T49" fmla="*/ 2147483647 h 519"/>
                <a:gd name="T50" fmla="*/ 2147483647 w 300"/>
                <a:gd name="T51" fmla="*/ 2147483647 h 519"/>
                <a:gd name="T52" fmla="*/ 2147483647 w 300"/>
                <a:gd name="T53" fmla="*/ 2147483647 h 519"/>
                <a:gd name="T54" fmla="*/ 2147483647 w 300"/>
                <a:gd name="T55" fmla="*/ 2147483647 h 519"/>
                <a:gd name="T56" fmla="*/ 2147483647 w 300"/>
                <a:gd name="T57" fmla="*/ 2147483647 h 519"/>
                <a:gd name="T58" fmla="*/ 2147483647 w 300"/>
                <a:gd name="T59" fmla="*/ 2147483647 h 519"/>
                <a:gd name="T60" fmla="*/ 2147483647 w 300"/>
                <a:gd name="T61" fmla="*/ 2147483647 h 519"/>
                <a:gd name="T62" fmla="*/ 2147483647 w 300"/>
                <a:gd name="T63" fmla="*/ 2147483647 h 519"/>
                <a:gd name="T64" fmla="*/ 2147483647 w 300"/>
                <a:gd name="T65" fmla="*/ 2147483647 h 519"/>
                <a:gd name="T66" fmla="*/ 2147483647 w 300"/>
                <a:gd name="T67" fmla="*/ 2147483647 h 519"/>
                <a:gd name="T68" fmla="*/ 2147483647 w 300"/>
                <a:gd name="T69" fmla="*/ 2147483647 h 519"/>
                <a:gd name="T70" fmla="*/ 2147483647 w 300"/>
                <a:gd name="T71" fmla="*/ 2147483647 h 519"/>
                <a:gd name="T72" fmla="*/ 2147483647 w 300"/>
                <a:gd name="T73" fmla="*/ 2147483647 h 519"/>
                <a:gd name="T74" fmla="*/ 2147483647 w 300"/>
                <a:gd name="T75" fmla="*/ 2147483647 h 519"/>
                <a:gd name="T76" fmla="*/ 2147483647 w 300"/>
                <a:gd name="T77" fmla="*/ 2147483647 h 5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0"/>
                <a:gd name="T118" fmla="*/ 0 h 519"/>
                <a:gd name="T119" fmla="*/ 300 w 300"/>
                <a:gd name="T120" fmla="*/ 519 h 5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0" h="519">
                  <a:moveTo>
                    <a:pt x="255" y="327"/>
                  </a:moveTo>
                  <a:lnTo>
                    <a:pt x="245" y="308"/>
                  </a:lnTo>
                  <a:lnTo>
                    <a:pt x="259" y="261"/>
                  </a:lnTo>
                  <a:lnTo>
                    <a:pt x="240" y="174"/>
                  </a:lnTo>
                  <a:lnTo>
                    <a:pt x="255" y="150"/>
                  </a:lnTo>
                  <a:lnTo>
                    <a:pt x="259" y="131"/>
                  </a:lnTo>
                  <a:lnTo>
                    <a:pt x="243" y="93"/>
                  </a:lnTo>
                  <a:lnTo>
                    <a:pt x="259" y="69"/>
                  </a:lnTo>
                  <a:lnTo>
                    <a:pt x="262" y="43"/>
                  </a:lnTo>
                  <a:lnTo>
                    <a:pt x="271" y="27"/>
                  </a:lnTo>
                  <a:lnTo>
                    <a:pt x="268" y="6"/>
                  </a:lnTo>
                  <a:lnTo>
                    <a:pt x="262" y="0"/>
                  </a:lnTo>
                  <a:lnTo>
                    <a:pt x="249" y="12"/>
                  </a:lnTo>
                  <a:lnTo>
                    <a:pt x="216" y="15"/>
                  </a:lnTo>
                  <a:lnTo>
                    <a:pt x="200" y="37"/>
                  </a:lnTo>
                  <a:lnTo>
                    <a:pt x="200" y="52"/>
                  </a:lnTo>
                  <a:lnTo>
                    <a:pt x="196" y="62"/>
                  </a:lnTo>
                  <a:lnTo>
                    <a:pt x="184" y="65"/>
                  </a:lnTo>
                  <a:lnTo>
                    <a:pt x="132" y="137"/>
                  </a:lnTo>
                  <a:lnTo>
                    <a:pt x="126" y="131"/>
                  </a:lnTo>
                  <a:lnTo>
                    <a:pt x="112" y="128"/>
                  </a:lnTo>
                  <a:lnTo>
                    <a:pt x="83" y="131"/>
                  </a:lnTo>
                  <a:lnTo>
                    <a:pt x="72" y="143"/>
                  </a:lnTo>
                  <a:lnTo>
                    <a:pt x="70" y="171"/>
                  </a:lnTo>
                  <a:lnTo>
                    <a:pt x="77" y="181"/>
                  </a:lnTo>
                  <a:lnTo>
                    <a:pt x="126" y="205"/>
                  </a:lnTo>
                  <a:lnTo>
                    <a:pt x="151" y="221"/>
                  </a:lnTo>
                  <a:lnTo>
                    <a:pt x="157" y="236"/>
                  </a:lnTo>
                  <a:lnTo>
                    <a:pt x="142" y="256"/>
                  </a:lnTo>
                  <a:lnTo>
                    <a:pt x="151" y="277"/>
                  </a:lnTo>
                  <a:lnTo>
                    <a:pt x="145" y="290"/>
                  </a:lnTo>
                  <a:lnTo>
                    <a:pt x="108" y="293"/>
                  </a:lnTo>
                  <a:lnTo>
                    <a:pt x="102" y="296"/>
                  </a:lnTo>
                  <a:lnTo>
                    <a:pt x="102" y="302"/>
                  </a:lnTo>
                  <a:lnTo>
                    <a:pt x="102" y="312"/>
                  </a:lnTo>
                  <a:lnTo>
                    <a:pt x="72" y="315"/>
                  </a:lnTo>
                  <a:lnTo>
                    <a:pt x="60" y="308"/>
                  </a:lnTo>
                  <a:lnTo>
                    <a:pt x="38" y="308"/>
                  </a:lnTo>
                  <a:lnTo>
                    <a:pt x="34" y="312"/>
                  </a:lnTo>
                  <a:lnTo>
                    <a:pt x="38" y="324"/>
                  </a:lnTo>
                  <a:lnTo>
                    <a:pt x="28" y="334"/>
                  </a:lnTo>
                  <a:lnTo>
                    <a:pt x="24" y="346"/>
                  </a:lnTo>
                  <a:lnTo>
                    <a:pt x="44" y="362"/>
                  </a:lnTo>
                  <a:lnTo>
                    <a:pt x="32" y="386"/>
                  </a:lnTo>
                  <a:lnTo>
                    <a:pt x="38" y="403"/>
                  </a:lnTo>
                  <a:lnTo>
                    <a:pt x="34" y="408"/>
                  </a:lnTo>
                  <a:lnTo>
                    <a:pt x="14" y="408"/>
                  </a:lnTo>
                  <a:lnTo>
                    <a:pt x="0" y="415"/>
                  </a:lnTo>
                  <a:lnTo>
                    <a:pt x="11" y="431"/>
                  </a:lnTo>
                  <a:lnTo>
                    <a:pt x="1" y="453"/>
                  </a:lnTo>
                  <a:lnTo>
                    <a:pt x="14" y="455"/>
                  </a:lnTo>
                  <a:lnTo>
                    <a:pt x="17" y="468"/>
                  </a:lnTo>
                  <a:lnTo>
                    <a:pt x="28" y="471"/>
                  </a:lnTo>
                  <a:lnTo>
                    <a:pt x="66" y="463"/>
                  </a:lnTo>
                  <a:lnTo>
                    <a:pt x="77" y="465"/>
                  </a:lnTo>
                  <a:lnTo>
                    <a:pt x="77" y="477"/>
                  </a:lnTo>
                  <a:lnTo>
                    <a:pt x="96" y="480"/>
                  </a:lnTo>
                  <a:lnTo>
                    <a:pt x="132" y="496"/>
                  </a:lnTo>
                  <a:lnTo>
                    <a:pt x="151" y="490"/>
                  </a:lnTo>
                  <a:lnTo>
                    <a:pt x="194" y="505"/>
                  </a:lnTo>
                  <a:lnTo>
                    <a:pt x="203" y="518"/>
                  </a:lnTo>
                  <a:lnTo>
                    <a:pt x="227" y="511"/>
                  </a:lnTo>
                  <a:lnTo>
                    <a:pt x="222" y="490"/>
                  </a:lnTo>
                  <a:lnTo>
                    <a:pt x="219" y="484"/>
                  </a:lnTo>
                  <a:lnTo>
                    <a:pt x="222" y="465"/>
                  </a:lnTo>
                  <a:lnTo>
                    <a:pt x="245" y="455"/>
                  </a:lnTo>
                  <a:lnTo>
                    <a:pt x="252" y="446"/>
                  </a:lnTo>
                  <a:lnTo>
                    <a:pt x="240" y="443"/>
                  </a:lnTo>
                  <a:lnTo>
                    <a:pt x="227" y="440"/>
                  </a:lnTo>
                  <a:lnTo>
                    <a:pt x="213" y="424"/>
                  </a:lnTo>
                  <a:lnTo>
                    <a:pt x="219" y="417"/>
                  </a:lnTo>
                  <a:lnTo>
                    <a:pt x="264" y="417"/>
                  </a:lnTo>
                  <a:lnTo>
                    <a:pt x="276" y="417"/>
                  </a:lnTo>
                  <a:lnTo>
                    <a:pt x="282" y="424"/>
                  </a:lnTo>
                  <a:lnTo>
                    <a:pt x="299" y="412"/>
                  </a:lnTo>
                  <a:lnTo>
                    <a:pt x="299" y="396"/>
                  </a:lnTo>
                  <a:lnTo>
                    <a:pt x="255" y="334"/>
                  </a:lnTo>
                  <a:lnTo>
                    <a:pt x="255" y="327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7" descr="90%"/>
            <p:cNvSpPr>
              <a:spLocks/>
            </p:cNvSpPr>
            <p:nvPr/>
          </p:nvSpPr>
          <p:spPr bwMode="auto">
            <a:xfrm>
              <a:off x="3516890" y="3495012"/>
              <a:ext cx="571500" cy="501650"/>
            </a:xfrm>
            <a:custGeom>
              <a:avLst/>
              <a:gdLst>
                <a:gd name="T0" fmla="*/ 2147483647 w 360"/>
                <a:gd name="T1" fmla="*/ 2147483647 h 316"/>
                <a:gd name="T2" fmla="*/ 2147483647 w 360"/>
                <a:gd name="T3" fmla="*/ 2147483647 h 316"/>
                <a:gd name="T4" fmla="*/ 2147483647 w 360"/>
                <a:gd name="T5" fmla="*/ 2147483647 h 316"/>
                <a:gd name="T6" fmla="*/ 2147483647 w 360"/>
                <a:gd name="T7" fmla="*/ 2147483647 h 316"/>
                <a:gd name="T8" fmla="*/ 2147483647 w 360"/>
                <a:gd name="T9" fmla="*/ 2147483647 h 316"/>
                <a:gd name="T10" fmla="*/ 2147483647 w 360"/>
                <a:gd name="T11" fmla="*/ 2147483647 h 316"/>
                <a:gd name="T12" fmla="*/ 2147483647 w 360"/>
                <a:gd name="T13" fmla="*/ 2147483647 h 316"/>
                <a:gd name="T14" fmla="*/ 2147483647 w 360"/>
                <a:gd name="T15" fmla="*/ 2147483647 h 316"/>
                <a:gd name="T16" fmla="*/ 2147483647 w 360"/>
                <a:gd name="T17" fmla="*/ 2147483647 h 316"/>
                <a:gd name="T18" fmla="*/ 2147483647 w 360"/>
                <a:gd name="T19" fmla="*/ 2147483647 h 316"/>
                <a:gd name="T20" fmla="*/ 2147483647 w 360"/>
                <a:gd name="T21" fmla="*/ 2147483647 h 316"/>
                <a:gd name="T22" fmla="*/ 2147483647 w 360"/>
                <a:gd name="T23" fmla="*/ 2147483647 h 316"/>
                <a:gd name="T24" fmla="*/ 2147483647 w 360"/>
                <a:gd name="T25" fmla="*/ 2147483647 h 316"/>
                <a:gd name="T26" fmla="*/ 2147483647 w 360"/>
                <a:gd name="T27" fmla="*/ 2147483647 h 316"/>
                <a:gd name="T28" fmla="*/ 2147483647 w 360"/>
                <a:gd name="T29" fmla="*/ 2147483647 h 316"/>
                <a:gd name="T30" fmla="*/ 2147483647 w 360"/>
                <a:gd name="T31" fmla="*/ 2147483647 h 316"/>
                <a:gd name="T32" fmla="*/ 2147483647 w 360"/>
                <a:gd name="T33" fmla="*/ 2147483647 h 316"/>
                <a:gd name="T34" fmla="*/ 2147483647 w 360"/>
                <a:gd name="T35" fmla="*/ 2147483647 h 316"/>
                <a:gd name="T36" fmla="*/ 2147483647 w 360"/>
                <a:gd name="T37" fmla="*/ 2147483647 h 316"/>
                <a:gd name="T38" fmla="*/ 2147483647 w 360"/>
                <a:gd name="T39" fmla="*/ 2147483647 h 316"/>
                <a:gd name="T40" fmla="*/ 2147483647 w 360"/>
                <a:gd name="T41" fmla="*/ 2147483647 h 316"/>
                <a:gd name="T42" fmla="*/ 2147483647 w 360"/>
                <a:gd name="T43" fmla="*/ 2147483647 h 316"/>
                <a:gd name="T44" fmla="*/ 2147483647 w 360"/>
                <a:gd name="T45" fmla="*/ 2147483647 h 316"/>
                <a:gd name="T46" fmla="*/ 2147483647 w 360"/>
                <a:gd name="T47" fmla="*/ 2147483647 h 316"/>
                <a:gd name="T48" fmla="*/ 2147483647 w 360"/>
                <a:gd name="T49" fmla="*/ 2147483647 h 316"/>
                <a:gd name="T50" fmla="*/ 2147483647 w 360"/>
                <a:gd name="T51" fmla="*/ 2147483647 h 316"/>
                <a:gd name="T52" fmla="*/ 2147483647 w 360"/>
                <a:gd name="T53" fmla="*/ 2147483647 h 316"/>
                <a:gd name="T54" fmla="*/ 2147483647 w 360"/>
                <a:gd name="T55" fmla="*/ 2147483647 h 316"/>
                <a:gd name="T56" fmla="*/ 2147483647 w 360"/>
                <a:gd name="T57" fmla="*/ 2147483647 h 316"/>
                <a:gd name="T58" fmla="*/ 2147483647 w 360"/>
                <a:gd name="T59" fmla="*/ 2147483647 h 316"/>
                <a:gd name="T60" fmla="*/ 2147483647 w 360"/>
                <a:gd name="T61" fmla="*/ 2147483647 h 316"/>
                <a:gd name="T62" fmla="*/ 2147483647 w 360"/>
                <a:gd name="T63" fmla="*/ 2147483647 h 316"/>
                <a:gd name="T64" fmla="*/ 2147483647 w 360"/>
                <a:gd name="T65" fmla="*/ 2147483647 h 316"/>
                <a:gd name="T66" fmla="*/ 2147483647 w 360"/>
                <a:gd name="T67" fmla="*/ 2147483647 h 316"/>
                <a:gd name="T68" fmla="*/ 2147483647 w 360"/>
                <a:gd name="T69" fmla="*/ 2147483647 h 316"/>
                <a:gd name="T70" fmla="*/ 2147483647 w 360"/>
                <a:gd name="T71" fmla="*/ 2147483647 h 316"/>
                <a:gd name="T72" fmla="*/ 2147483647 w 360"/>
                <a:gd name="T73" fmla="*/ 2147483647 h 316"/>
                <a:gd name="T74" fmla="*/ 2147483647 w 360"/>
                <a:gd name="T75" fmla="*/ 2147483647 h 316"/>
                <a:gd name="T76" fmla="*/ 2147483647 w 360"/>
                <a:gd name="T77" fmla="*/ 2147483647 h 316"/>
                <a:gd name="T78" fmla="*/ 2147483647 w 360"/>
                <a:gd name="T79" fmla="*/ 2147483647 h 316"/>
                <a:gd name="T80" fmla="*/ 2147483647 w 360"/>
                <a:gd name="T81" fmla="*/ 2147483647 h 316"/>
                <a:gd name="T82" fmla="*/ 2147483647 w 360"/>
                <a:gd name="T83" fmla="*/ 2147483647 h 316"/>
                <a:gd name="T84" fmla="*/ 2147483647 w 360"/>
                <a:gd name="T85" fmla="*/ 0 h 316"/>
                <a:gd name="T86" fmla="*/ 2147483647 w 360"/>
                <a:gd name="T87" fmla="*/ 2147483647 h 316"/>
                <a:gd name="T88" fmla="*/ 2147483647 w 360"/>
                <a:gd name="T89" fmla="*/ 0 h 316"/>
                <a:gd name="T90" fmla="*/ 2147483647 w 360"/>
                <a:gd name="T91" fmla="*/ 2147483647 h 316"/>
                <a:gd name="T92" fmla="*/ 2147483647 w 360"/>
                <a:gd name="T93" fmla="*/ 2147483647 h 316"/>
                <a:gd name="T94" fmla="*/ 2147483647 w 360"/>
                <a:gd name="T95" fmla="*/ 2147483647 h 316"/>
                <a:gd name="T96" fmla="*/ 2147483647 w 360"/>
                <a:gd name="T97" fmla="*/ 2147483647 h 316"/>
                <a:gd name="T98" fmla="*/ 0 w 360"/>
                <a:gd name="T99" fmla="*/ 2147483647 h 316"/>
                <a:gd name="T100" fmla="*/ 0 w 360"/>
                <a:gd name="T101" fmla="*/ 2147483647 h 316"/>
                <a:gd name="T102" fmla="*/ 2147483647 w 360"/>
                <a:gd name="T103" fmla="*/ 2147483647 h 316"/>
                <a:gd name="T104" fmla="*/ 2147483647 w 360"/>
                <a:gd name="T105" fmla="*/ 2147483647 h 3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60"/>
                <a:gd name="T160" fmla="*/ 0 h 316"/>
                <a:gd name="T161" fmla="*/ 360 w 360"/>
                <a:gd name="T162" fmla="*/ 316 h 3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60" h="316">
                  <a:moveTo>
                    <a:pt x="41" y="216"/>
                  </a:moveTo>
                  <a:lnTo>
                    <a:pt x="90" y="261"/>
                  </a:lnTo>
                  <a:lnTo>
                    <a:pt x="133" y="270"/>
                  </a:lnTo>
                  <a:lnTo>
                    <a:pt x="172" y="264"/>
                  </a:lnTo>
                  <a:lnTo>
                    <a:pt x="186" y="270"/>
                  </a:lnTo>
                  <a:lnTo>
                    <a:pt x="198" y="264"/>
                  </a:lnTo>
                  <a:lnTo>
                    <a:pt x="207" y="273"/>
                  </a:lnTo>
                  <a:lnTo>
                    <a:pt x="214" y="290"/>
                  </a:lnTo>
                  <a:lnTo>
                    <a:pt x="234" y="299"/>
                  </a:lnTo>
                  <a:lnTo>
                    <a:pt x="256" y="299"/>
                  </a:lnTo>
                  <a:lnTo>
                    <a:pt x="275" y="315"/>
                  </a:lnTo>
                  <a:lnTo>
                    <a:pt x="293" y="305"/>
                  </a:lnTo>
                  <a:lnTo>
                    <a:pt x="305" y="315"/>
                  </a:lnTo>
                  <a:lnTo>
                    <a:pt x="315" y="292"/>
                  </a:lnTo>
                  <a:lnTo>
                    <a:pt x="331" y="286"/>
                  </a:lnTo>
                  <a:lnTo>
                    <a:pt x="335" y="267"/>
                  </a:lnTo>
                  <a:lnTo>
                    <a:pt x="329" y="238"/>
                  </a:lnTo>
                  <a:lnTo>
                    <a:pt x="324" y="236"/>
                  </a:lnTo>
                  <a:lnTo>
                    <a:pt x="312" y="252"/>
                  </a:lnTo>
                  <a:lnTo>
                    <a:pt x="286" y="233"/>
                  </a:lnTo>
                  <a:lnTo>
                    <a:pt x="270" y="210"/>
                  </a:lnTo>
                  <a:lnTo>
                    <a:pt x="286" y="197"/>
                  </a:lnTo>
                  <a:lnTo>
                    <a:pt x="293" y="175"/>
                  </a:lnTo>
                  <a:lnTo>
                    <a:pt x="303" y="170"/>
                  </a:lnTo>
                  <a:lnTo>
                    <a:pt x="303" y="142"/>
                  </a:lnTo>
                  <a:lnTo>
                    <a:pt x="309" y="134"/>
                  </a:lnTo>
                  <a:lnTo>
                    <a:pt x="322" y="143"/>
                  </a:lnTo>
                  <a:lnTo>
                    <a:pt x="331" y="157"/>
                  </a:lnTo>
                  <a:lnTo>
                    <a:pt x="351" y="143"/>
                  </a:lnTo>
                  <a:lnTo>
                    <a:pt x="359" y="138"/>
                  </a:lnTo>
                  <a:lnTo>
                    <a:pt x="354" y="122"/>
                  </a:lnTo>
                  <a:lnTo>
                    <a:pt x="331" y="110"/>
                  </a:lnTo>
                  <a:lnTo>
                    <a:pt x="329" y="97"/>
                  </a:lnTo>
                  <a:lnTo>
                    <a:pt x="289" y="100"/>
                  </a:lnTo>
                  <a:lnTo>
                    <a:pt x="263" y="80"/>
                  </a:lnTo>
                  <a:lnTo>
                    <a:pt x="254" y="79"/>
                  </a:lnTo>
                  <a:lnTo>
                    <a:pt x="254" y="62"/>
                  </a:lnTo>
                  <a:lnTo>
                    <a:pt x="309" y="6"/>
                  </a:lnTo>
                  <a:lnTo>
                    <a:pt x="286" y="9"/>
                  </a:lnTo>
                  <a:lnTo>
                    <a:pt x="275" y="18"/>
                  </a:lnTo>
                  <a:lnTo>
                    <a:pt x="270" y="12"/>
                  </a:lnTo>
                  <a:lnTo>
                    <a:pt x="270" y="2"/>
                  </a:lnTo>
                  <a:lnTo>
                    <a:pt x="260" y="0"/>
                  </a:lnTo>
                  <a:lnTo>
                    <a:pt x="237" y="9"/>
                  </a:lnTo>
                  <a:lnTo>
                    <a:pt x="172" y="0"/>
                  </a:lnTo>
                  <a:lnTo>
                    <a:pt x="168" y="49"/>
                  </a:lnTo>
                  <a:lnTo>
                    <a:pt x="139" y="71"/>
                  </a:lnTo>
                  <a:lnTo>
                    <a:pt x="100" y="80"/>
                  </a:lnTo>
                  <a:lnTo>
                    <a:pt x="41" y="119"/>
                  </a:lnTo>
                  <a:lnTo>
                    <a:pt x="0" y="132"/>
                  </a:lnTo>
                  <a:lnTo>
                    <a:pt x="0" y="138"/>
                  </a:lnTo>
                  <a:lnTo>
                    <a:pt x="41" y="201"/>
                  </a:lnTo>
                  <a:lnTo>
                    <a:pt x="41" y="2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3516890" y="3495012"/>
              <a:ext cx="571500" cy="501650"/>
            </a:xfrm>
            <a:custGeom>
              <a:avLst/>
              <a:gdLst>
                <a:gd name="T0" fmla="*/ 2147483647 w 360"/>
                <a:gd name="T1" fmla="*/ 2147483647 h 316"/>
                <a:gd name="T2" fmla="*/ 2147483647 w 360"/>
                <a:gd name="T3" fmla="*/ 2147483647 h 316"/>
                <a:gd name="T4" fmla="*/ 2147483647 w 360"/>
                <a:gd name="T5" fmla="*/ 2147483647 h 316"/>
                <a:gd name="T6" fmla="*/ 2147483647 w 360"/>
                <a:gd name="T7" fmla="*/ 2147483647 h 316"/>
                <a:gd name="T8" fmla="*/ 2147483647 w 360"/>
                <a:gd name="T9" fmla="*/ 2147483647 h 316"/>
                <a:gd name="T10" fmla="*/ 2147483647 w 360"/>
                <a:gd name="T11" fmla="*/ 2147483647 h 316"/>
                <a:gd name="T12" fmla="*/ 2147483647 w 360"/>
                <a:gd name="T13" fmla="*/ 2147483647 h 316"/>
                <a:gd name="T14" fmla="*/ 2147483647 w 360"/>
                <a:gd name="T15" fmla="*/ 2147483647 h 316"/>
                <a:gd name="T16" fmla="*/ 2147483647 w 360"/>
                <a:gd name="T17" fmla="*/ 2147483647 h 316"/>
                <a:gd name="T18" fmla="*/ 2147483647 w 360"/>
                <a:gd name="T19" fmla="*/ 2147483647 h 316"/>
                <a:gd name="T20" fmla="*/ 2147483647 w 360"/>
                <a:gd name="T21" fmla="*/ 2147483647 h 316"/>
                <a:gd name="T22" fmla="*/ 2147483647 w 360"/>
                <a:gd name="T23" fmla="*/ 2147483647 h 316"/>
                <a:gd name="T24" fmla="*/ 2147483647 w 360"/>
                <a:gd name="T25" fmla="*/ 2147483647 h 316"/>
                <a:gd name="T26" fmla="*/ 2147483647 w 360"/>
                <a:gd name="T27" fmla="*/ 2147483647 h 316"/>
                <a:gd name="T28" fmla="*/ 2147483647 w 360"/>
                <a:gd name="T29" fmla="*/ 2147483647 h 316"/>
                <a:gd name="T30" fmla="*/ 2147483647 w 360"/>
                <a:gd name="T31" fmla="*/ 2147483647 h 316"/>
                <a:gd name="T32" fmla="*/ 2147483647 w 360"/>
                <a:gd name="T33" fmla="*/ 2147483647 h 316"/>
                <a:gd name="T34" fmla="*/ 2147483647 w 360"/>
                <a:gd name="T35" fmla="*/ 2147483647 h 316"/>
                <a:gd name="T36" fmla="*/ 2147483647 w 360"/>
                <a:gd name="T37" fmla="*/ 2147483647 h 316"/>
                <a:gd name="T38" fmla="*/ 2147483647 w 360"/>
                <a:gd name="T39" fmla="*/ 2147483647 h 316"/>
                <a:gd name="T40" fmla="*/ 2147483647 w 360"/>
                <a:gd name="T41" fmla="*/ 2147483647 h 316"/>
                <a:gd name="T42" fmla="*/ 2147483647 w 360"/>
                <a:gd name="T43" fmla="*/ 2147483647 h 316"/>
                <a:gd name="T44" fmla="*/ 2147483647 w 360"/>
                <a:gd name="T45" fmla="*/ 2147483647 h 316"/>
                <a:gd name="T46" fmla="*/ 2147483647 w 360"/>
                <a:gd name="T47" fmla="*/ 2147483647 h 316"/>
                <a:gd name="T48" fmla="*/ 2147483647 w 360"/>
                <a:gd name="T49" fmla="*/ 2147483647 h 316"/>
                <a:gd name="T50" fmla="*/ 2147483647 w 360"/>
                <a:gd name="T51" fmla="*/ 2147483647 h 316"/>
                <a:gd name="T52" fmla="*/ 2147483647 w 360"/>
                <a:gd name="T53" fmla="*/ 2147483647 h 316"/>
                <a:gd name="T54" fmla="*/ 2147483647 w 360"/>
                <a:gd name="T55" fmla="*/ 2147483647 h 316"/>
                <a:gd name="T56" fmla="*/ 2147483647 w 360"/>
                <a:gd name="T57" fmla="*/ 2147483647 h 316"/>
                <a:gd name="T58" fmla="*/ 2147483647 w 360"/>
                <a:gd name="T59" fmla="*/ 2147483647 h 316"/>
                <a:gd name="T60" fmla="*/ 2147483647 w 360"/>
                <a:gd name="T61" fmla="*/ 2147483647 h 316"/>
                <a:gd name="T62" fmla="*/ 2147483647 w 360"/>
                <a:gd name="T63" fmla="*/ 2147483647 h 316"/>
                <a:gd name="T64" fmla="*/ 2147483647 w 360"/>
                <a:gd name="T65" fmla="*/ 2147483647 h 316"/>
                <a:gd name="T66" fmla="*/ 2147483647 w 360"/>
                <a:gd name="T67" fmla="*/ 2147483647 h 316"/>
                <a:gd name="T68" fmla="*/ 2147483647 w 360"/>
                <a:gd name="T69" fmla="*/ 2147483647 h 316"/>
                <a:gd name="T70" fmla="*/ 2147483647 w 360"/>
                <a:gd name="T71" fmla="*/ 2147483647 h 316"/>
                <a:gd name="T72" fmla="*/ 2147483647 w 360"/>
                <a:gd name="T73" fmla="*/ 2147483647 h 316"/>
                <a:gd name="T74" fmla="*/ 2147483647 w 360"/>
                <a:gd name="T75" fmla="*/ 2147483647 h 316"/>
                <a:gd name="T76" fmla="*/ 2147483647 w 360"/>
                <a:gd name="T77" fmla="*/ 2147483647 h 316"/>
                <a:gd name="T78" fmla="*/ 2147483647 w 360"/>
                <a:gd name="T79" fmla="*/ 2147483647 h 316"/>
                <a:gd name="T80" fmla="*/ 2147483647 w 360"/>
                <a:gd name="T81" fmla="*/ 2147483647 h 316"/>
                <a:gd name="T82" fmla="*/ 2147483647 w 360"/>
                <a:gd name="T83" fmla="*/ 2147483647 h 316"/>
                <a:gd name="T84" fmla="*/ 2147483647 w 360"/>
                <a:gd name="T85" fmla="*/ 0 h 316"/>
                <a:gd name="T86" fmla="*/ 2147483647 w 360"/>
                <a:gd name="T87" fmla="*/ 2147483647 h 316"/>
                <a:gd name="T88" fmla="*/ 2147483647 w 360"/>
                <a:gd name="T89" fmla="*/ 0 h 316"/>
                <a:gd name="T90" fmla="*/ 2147483647 w 360"/>
                <a:gd name="T91" fmla="*/ 2147483647 h 316"/>
                <a:gd name="T92" fmla="*/ 2147483647 w 360"/>
                <a:gd name="T93" fmla="*/ 2147483647 h 316"/>
                <a:gd name="T94" fmla="*/ 2147483647 w 360"/>
                <a:gd name="T95" fmla="*/ 2147483647 h 316"/>
                <a:gd name="T96" fmla="*/ 2147483647 w 360"/>
                <a:gd name="T97" fmla="*/ 2147483647 h 316"/>
                <a:gd name="T98" fmla="*/ 0 w 360"/>
                <a:gd name="T99" fmla="*/ 2147483647 h 316"/>
                <a:gd name="T100" fmla="*/ 0 w 360"/>
                <a:gd name="T101" fmla="*/ 2147483647 h 316"/>
                <a:gd name="T102" fmla="*/ 2147483647 w 360"/>
                <a:gd name="T103" fmla="*/ 2147483647 h 316"/>
                <a:gd name="T104" fmla="*/ 2147483647 w 360"/>
                <a:gd name="T105" fmla="*/ 2147483647 h 3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60"/>
                <a:gd name="T160" fmla="*/ 0 h 316"/>
                <a:gd name="T161" fmla="*/ 360 w 360"/>
                <a:gd name="T162" fmla="*/ 316 h 3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60" h="316">
                  <a:moveTo>
                    <a:pt x="41" y="216"/>
                  </a:moveTo>
                  <a:lnTo>
                    <a:pt x="90" y="261"/>
                  </a:lnTo>
                  <a:lnTo>
                    <a:pt x="133" y="270"/>
                  </a:lnTo>
                  <a:lnTo>
                    <a:pt x="172" y="264"/>
                  </a:lnTo>
                  <a:lnTo>
                    <a:pt x="186" y="270"/>
                  </a:lnTo>
                  <a:lnTo>
                    <a:pt x="198" y="264"/>
                  </a:lnTo>
                  <a:lnTo>
                    <a:pt x="207" y="273"/>
                  </a:lnTo>
                  <a:lnTo>
                    <a:pt x="214" y="290"/>
                  </a:lnTo>
                  <a:lnTo>
                    <a:pt x="234" y="299"/>
                  </a:lnTo>
                  <a:lnTo>
                    <a:pt x="256" y="299"/>
                  </a:lnTo>
                  <a:lnTo>
                    <a:pt x="275" y="315"/>
                  </a:lnTo>
                  <a:lnTo>
                    <a:pt x="293" y="305"/>
                  </a:lnTo>
                  <a:lnTo>
                    <a:pt x="305" y="315"/>
                  </a:lnTo>
                  <a:lnTo>
                    <a:pt x="315" y="292"/>
                  </a:lnTo>
                  <a:lnTo>
                    <a:pt x="331" y="286"/>
                  </a:lnTo>
                  <a:lnTo>
                    <a:pt x="335" y="267"/>
                  </a:lnTo>
                  <a:lnTo>
                    <a:pt x="329" y="238"/>
                  </a:lnTo>
                  <a:lnTo>
                    <a:pt x="324" y="236"/>
                  </a:lnTo>
                  <a:lnTo>
                    <a:pt x="312" y="252"/>
                  </a:lnTo>
                  <a:lnTo>
                    <a:pt x="286" y="233"/>
                  </a:lnTo>
                  <a:lnTo>
                    <a:pt x="270" y="210"/>
                  </a:lnTo>
                  <a:lnTo>
                    <a:pt x="286" y="197"/>
                  </a:lnTo>
                  <a:lnTo>
                    <a:pt x="293" y="175"/>
                  </a:lnTo>
                  <a:lnTo>
                    <a:pt x="303" y="170"/>
                  </a:lnTo>
                  <a:lnTo>
                    <a:pt x="303" y="142"/>
                  </a:lnTo>
                  <a:lnTo>
                    <a:pt x="309" y="134"/>
                  </a:lnTo>
                  <a:lnTo>
                    <a:pt x="322" y="143"/>
                  </a:lnTo>
                  <a:lnTo>
                    <a:pt x="331" y="157"/>
                  </a:lnTo>
                  <a:lnTo>
                    <a:pt x="351" y="143"/>
                  </a:lnTo>
                  <a:lnTo>
                    <a:pt x="359" y="138"/>
                  </a:lnTo>
                  <a:lnTo>
                    <a:pt x="354" y="122"/>
                  </a:lnTo>
                  <a:lnTo>
                    <a:pt x="331" y="110"/>
                  </a:lnTo>
                  <a:lnTo>
                    <a:pt x="329" y="97"/>
                  </a:lnTo>
                  <a:lnTo>
                    <a:pt x="289" y="100"/>
                  </a:lnTo>
                  <a:lnTo>
                    <a:pt x="263" y="80"/>
                  </a:lnTo>
                  <a:lnTo>
                    <a:pt x="254" y="79"/>
                  </a:lnTo>
                  <a:lnTo>
                    <a:pt x="254" y="62"/>
                  </a:lnTo>
                  <a:lnTo>
                    <a:pt x="309" y="6"/>
                  </a:lnTo>
                  <a:lnTo>
                    <a:pt x="286" y="9"/>
                  </a:lnTo>
                  <a:lnTo>
                    <a:pt x="275" y="18"/>
                  </a:lnTo>
                  <a:lnTo>
                    <a:pt x="270" y="12"/>
                  </a:lnTo>
                  <a:lnTo>
                    <a:pt x="270" y="2"/>
                  </a:lnTo>
                  <a:lnTo>
                    <a:pt x="260" y="0"/>
                  </a:lnTo>
                  <a:lnTo>
                    <a:pt x="237" y="9"/>
                  </a:lnTo>
                  <a:lnTo>
                    <a:pt x="172" y="0"/>
                  </a:lnTo>
                  <a:lnTo>
                    <a:pt x="168" y="49"/>
                  </a:lnTo>
                  <a:lnTo>
                    <a:pt x="139" y="71"/>
                  </a:lnTo>
                  <a:lnTo>
                    <a:pt x="100" y="80"/>
                  </a:lnTo>
                  <a:lnTo>
                    <a:pt x="41" y="119"/>
                  </a:lnTo>
                  <a:lnTo>
                    <a:pt x="0" y="132"/>
                  </a:lnTo>
                  <a:lnTo>
                    <a:pt x="0" y="138"/>
                  </a:lnTo>
                  <a:lnTo>
                    <a:pt x="41" y="201"/>
                  </a:lnTo>
                  <a:lnTo>
                    <a:pt x="41" y="2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9" descr="90%"/>
            <p:cNvSpPr>
              <a:spLocks/>
            </p:cNvSpPr>
            <p:nvPr/>
          </p:nvSpPr>
          <p:spPr bwMode="auto">
            <a:xfrm>
              <a:off x="3489903" y="3050512"/>
              <a:ext cx="331787" cy="657225"/>
            </a:xfrm>
            <a:custGeom>
              <a:avLst/>
              <a:gdLst>
                <a:gd name="T0" fmla="*/ 2147483647 w 209"/>
                <a:gd name="T1" fmla="*/ 2147483647 h 414"/>
                <a:gd name="T2" fmla="*/ 2147483647 w 209"/>
                <a:gd name="T3" fmla="*/ 2147483647 h 414"/>
                <a:gd name="T4" fmla="*/ 2147483647 w 209"/>
                <a:gd name="T5" fmla="*/ 2147483647 h 414"/>
                <a:gd name="T6" fmla="*/ 2147483647 w 209"/>
                <a:gd name="T7" fmla="*/ 2147483647 h 414"/>
                <a:gd name="T8" fmla="*/ 2147483647 w 209"/>
                <a:gd name="T9" fmla="*/ 2147483647 h 414"/>
                <a:gd name="T10" fmla="*/ 2147483647 w 209"/>
                <a:gd name="T11" fmla="*/ 2147483647 h 414"/>
                <a:gd name="T12" fmla="*/ 2147483647 w 209"/>
                <a:gd name="T13" fmla="*/ 2147483647 h 414"/>
                <a:gd name="T14" fmla="*/ 2147483647 w 209"/>
                <a:gd name="T15" fmla="*/ 2147483647 h 414"/>
                <a:gd name="T16" fmla="*/ 2147483647 w 209"/>
                <a:gd name="T17" fmla="*/ 2147483647 h 414"/>
                <a:gd name="T18" fmla="*/ 2147483647 w 209"/>
                <a:gd name="T19" fmla="*/ 2147483647 h 414"/>
                <a:gd name="T20" fmla="*/ 2147483647 w 209"/>
                <a:gd name="T21" fmla="*/ 2147483647 h 414"/>
                <a:gd name="T22" fmla="*/ 2147483647 w 209"/>
                <a:gd name="T23" fmla="*/ 2147483647 h 414"/>
                <a:gd name="T24" fmla="*/ 2147483647 w 209"/>
                <a:gd name="T25" fmla="*/ 2147483647 h 414"/>
                <a:gd name="T26" fmla="*/ 2147483647 w 209"/>
                <a:gd name="T27" fmla="*/ 2147483647 h 414"/>
                <a:gd name="T28" fmla="*/ 2147483647 w 209"/>
                <a:gd name="T29" fmla="*/ 2147483647 h 414"/>
                <a:gd name="T30" fmla="*/ 2147483647 w 209"/>
                <a:gd name="T31" fmla="*/ 2147483647 h 414"/>
                <a:gd name="T32" fmla="*/ 2147483647 w 209"/>
                <a:gd name="T33" fmla="*/ 2147483647 h 414"/>
                <a:gd name="T34" fmla="*/ 2147483647 w 209"/>
                <a:gd name="T35" fmla="*/ 2147483647 h 414"/>
                <a:gd name="T36" fmla="*/ 2147483647 w 209"/>
                <a:gd name="T37" fmla="*/ 0 h 414"/>
                <a:gd name="T38" fmla="*/ 2147483647 w 209"/>
                <a:gd name="T39" fmla="*/ 2147483647 h 414"/>
                <a:gd name="T40" fmla="*/ 2147483647 w 209"/>
                <a:gd name="T41" fmla="*/ 2147483647 h 414"/>
                <a:gd name="T42" fmla="*/ 2147483647 w 209"/>
                <a:gd name="T43" fmla="*/ 2147483647 h 414"/>
                <a:gd name="T44" fmla="*/ 2147483647 w 209"/>
                <a:gd name="T45" fmla="*/ 2147483647 h 414"/>
                <a:gd name="T46" fmla="*/ 2147483647 w 209"/>
                <a:gd name="T47" fmla="*/ 2147483647 h 414"/>
                <a:gd name="T48" fmla="*/ 2147483647 w 209"/>
                <a:gd name="T49" fmla="*/ 2147483647 h 414"/>
                <a:gd name="T50" fmla="*/ 2147483647 w 209"/>
                <a:gd name="T51" fmla="*/ 2147483647 h 414"/>
                <a:gd name="T52" fmla="*/ 2147483647 w 209"/>
                <a:gd name="T53" fmla="*/ 2147483647 h 414"/>
                <a:gd name="T54" fmla="*/ 2147483647 w 209"/>
                <a:gd name="T55" fmla="*/ 2147483647 h 414"/>
                <a:gd name="T56" fmla="*/ 2147483647 w 209"/>
                <a:gd name="T57" fmla="*/ 2147483647 h 414"/>
                <a:gd name="T58" fmla="*/ 2147483647 w 209"/>
                <a:gd name="T59" fmla="*/ 2147483647 h 414"/>
                <a:gd name="T60" fmla="*/ 2147483647 w 209"/>
                <a:gd name="T61" fmla="*/ 2147483647 h 414"/>
                <a:gd name="T62" fmla="*/ 2147483647 w 209"/>
                <a:gd name="T63" fmla="*/ 2147483647 h 414"/>
                <a:gd name="T64" fmla="*/ 0 w 209"/>
                <a:gd name="T65" fmla="*/ 2147483647 h 414"/>
                <a:gd name="T66" fmla="*/ 2147483647 w 209"/>
                <a:gd name="T67" fmla="*/ 2147483647 h 414"/>
                <a:gd name="T68" fmla="*/ 2147483647 w 209"/>
                <a:gd name="T69" fmla="*/ 2147483647 h 414"/>
                <a:gd name="T70" fmla="*/ 2147483647 w 209"/>
                <a:gd name="T71" fmla="*/ 2147483647 h 4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9"/>
                <a:gd name="T109" fmla="*/ 0 h 414"/>
                <a:gd name="T110" fmla="*/ 209 w 209"/>
                <a:gd name="T111" fmla="*/ 414 h 4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9" h="414">
                  <a:moveTo>
                    <a:pt x="14" y="413"/>
                  </a:moveTo>
                  <a:lnTo>
                    <a:pt x="58" y="399"/>
                  </a:lnTo>
                  <a:lnTo>
                    <a:pt x="116" y="362"/>
                  </a:lnTo>
                  <a:lnTo>
                    <a:pt x="155" y="352"/>
                  </a:lnTo>
                  <a:lnTo>
                    <a:pt x="184" y="331"/>
                  </a:lnTo>
                  <a:lnTo>
                    <a:pt x="188" y="281"/>
                  </a:lnTo>
                  <a:lnTo>
                    <a:pt x="173" y="266"/>
                  </a:lnTo>
                  <a:lnTo>
                    <a:pt x="177" y="250"/>
                  </a:lnTo>
                  <a:lnTo>
                    <a:pt x="188" y="235"/>
                  </a:lnTo>
                  <a:lnTo>
                    <a:pt x="191" y="215"/>
                  </a:lnTo>
                  <a:lnTo>
                    <a:pt x="201" y="199"/>
                  </a:lnTo>
                  <a:lnTo>
                    <a:pt x="184" y="168"/>
                  </a:lnTo>
                  <a:lnTo>
                    <a:pt x="165" y="146"/>
                  </a:lnTo>
                  <a:lnTo>
                    <a:pt x="173" y="106"/>
                  </a:lnTo>
                  <a:lnTo>
                    <a:pt x="204" y="90"/>
                  </a:lnTo>
                  <a:lnTo>
                    <a:pt x="208" y="65"/>
                  </a:lnTo>
                  <a:lnTo>
                    <a:pt x="197" y="43"/>
                  </a:lnTo>
                  <a:lnTo>
                    <a:pt x="197" y="16"/>
                  </a:lnTo>
                  <a:lnTo>
                    <a:pt x="177" y="0"/>
                  </a:lnTo>
                  <a:lnTo>
                    <a:pt x="139" y="18"/>
                  </a:lnTo>
                  <a:lnTo>
                    <a:pt x="133" y="12"/>
                  </a:lnTo>
                  <a:lnTo>
                    <a:pt x="109" y="27"/>
                  </a:lnTo>
                  <a:lnTo>
                    <a:pt x="93" y="27"/>
                  </a:lnTo>
                  <a:lnTo>
                    <a:pt x="58" y="74"/>
                  </a:lnTo>
                  <a:lnTo>
                    <a:pt x="48" y="74"/>
                  </a:lnTo>
                  <a:lnTo>
                    <a:pt x="28" y="90"/>
                  </a:lnTo>
                  <a:lnTo>
                    <a:pt x="32" y="111"/>
                  </a:lnTo>
                  <a:lnTo>
                    <a:pt x="21" y="127"/>
                  </a:lnTo>
                  <a:lnTo>
                    <a:pt x="19" y="152"/>
                  </a:lnTo>
                  <a:lnTo>
                    <a:pt x="2" y="177"/>
                  </a:lnTo>
                  <a:lnTo>
                    <a:pt x="19" y="215"/>
                  </a:lnTo>
                  <a:lnTo>
                    <a:pt x="14" y="235"/>
                  </a:lnTo>
                  <a:lnTo>
                    <a:pt x="0" y="260"/>
                  </a:lnTo>
                  <a:lnTo>
                    <a:pt x="19" y="347"/>
                  </a:lnTo>
                  <a:lnTo>
                    <a:pt x="4" y="394"/>
                  </a:lnTo>
                  <a:lnTo>
                    <a:pt x="14" y="41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489903" y="3050512"/>
              <a:ext cx="352425" cy="661987"/>
            </a:xfrm>
            <a:custGeom>
              <a:avLst/>
              <a:gdLst>
                <a:gd name="T0" fmla="*/ 2147483647 w 222"/>
                <a:gd name="T1" fmla="*/ 2147483647 h 417"/>
                <a:gd name="T2" fmla="*/ 2147483647 w 222"/>
                <a:gd name="T3" fmla="*/ 2147483647 h 417"/>
                <a:gd name="T4" fmla="*/ 2147483647 w 222"/>
                <a:gd name="T5" fmla="*/ 2147483647 h 417"/>
                <a:gd name="T6" fmla="*/ 2147483647 w 222"/>
                <a:gd name="T7" fmla="*/ 2147483647 h 417"/>
                <a:gd name="T8" fmla="*/ 2147483647 w 222"/>
                <a:gd name="T9" fmla="*/ 2147483647 h 417"/>
                <a:gd name="T10" fmla="*/ 2147483647 w 222"/>
                <a:gd name="T11" fmla="*/ 2147483647 h 417"/>
                <a:gd name="T12" fmla="*/ 2147483647 w 222"/>
                <a:gd name="T13" fmla="*/ 2147483647 h 417"/>
                <a:gd name="T14" fmla="*/ 2147483647 w 222"/>
                <a:gd name="T15" fmla="*/ 2147483647 h 417"/>
                <a:gd name="T16" fmla="*/ 2147483647 w 222"/>
                <a:gd name="T17" fmla="*/ 2147483647 h 417"/>
                <a:gd name="T18" fmla="*/ 2147483647 w 222"/>
                <a:gd name="T19" fmla="*/ 2147483647 h 417"/>
                <a:gd name="T20" fmla="*/ 2147483647 w 222"/>
                <a:gd name="T21" fmla="*/ 2147483647 h 417"/>
                <a:gd name="T22" fmla="*/ 2147483647 w 222"/>
                <a:gd name="T23" fmla="*/ 2147483647 h 417"/>
                <a:gd name="T24" fmla="*/ 2147483647 w 222"/>
                <a:gd name="T25" fmla="*/ 2147483647 h 417"/>
                <a:gd name="T26" fmla="*/ 2147483647 w 222"/>
                <a:gd name="T27" fmla="*/ 2147483647 h 417"/>
                <a:gd name="T28" fmla="*/ 2147483647 w 222"/>
                <a:gd name="T29" fmla="*/ 2147483647 h 417"/>
                <a:gd name="T30" fmla="*/ 2147483647 w 222"/>
                <a:gd name="T31" fmla="*/ 2147483647 h 417"/>
                <a:gd name="T32" fmla="*/ 2147483647 w 222"/>
                <a:gd name="T33" fmla="*/ 2147483647 h 417"/>
                <a:gd name="T34" fmla="*/ 2147483647 w 222"/>
                <a:gd name="T35" fmla="*/ 2147483647 h 417"/>
                <a:gd name="T36" fmla="*/ 2147483647 w 222"/>
                <a:gd name="T37" fmla="*/ 0 h 417"/>
                <a:gd name="T38" fmla="*/ 2147483647 w 222"/>
                <a:gd name="T39" fmla="*/ 2147483647 h 417"/>
                <a:gd name="T40" fmla="*/ 2147483647 w 222"/>
                <a:gd name="T41" fmla="*/ 2147483647 h 417"/>
                <a:gd name="T42" fmla="*/ 2147483647 w 222"/>
                <a:gd name="T43" fmla="*/ 2147483647 h 417"/>
                <a:gd name="T44" fmla="*/ 2147483647 w 222"/>
                <a:gd name="T45" fmla="*/ 2147483647 h 417"/>
                <a:gd name="T46" fmla="*/ 2147483647 w 222"/>
                <a:gd name="T47" fmla="*/ 2147483647 h 417"/>
                <a:gd name="T48" fmla="*/ 2147483647 w 222"/>
                <a:gd name="T49" fmla="*/ 2147483647 h 417"/>
                <a:gd name="T50" fmla="*/ 2147483647 w 222"/>
                <a:gd name="T51" fmla="*/ 2147483647 h 417"/>
                <a:gd name="T52" fmla="*/ 2147483647 w 222"/>
                <a:gd name="T53" fmla="*/ 2147483647 h 417"/>
                <a:gd name="T54" fmla="*/ 2147483647 w 222"/>
                <a:gd name="T55" fmla="*/ 2147483647 h 417"/>
                <a:gd name="T56" fmla="*/ 2147483647 w 222"/>
                <a:gd name="T57" fmla="*/ 2147483647 h 417"/>
                <a:gd name="T58" fmla="*/ 2147483647 w 222"/>
                <a:gd name="T59" fmla="*/ 2147483647 h 417"/>
                <a:gd name="T60" fmla="*/ 2147483647 w 222"/>
                <a:gd name="T61" fmla="*/ 2147483647 h 417"/>
                <a:gd name="T62" fmla="*/ 2147483647 w 222"/>
                <a:gd name="T63" fmla="*/ 2147483647 h 417"/>
                <a:gd name="T64" fmla="*/ 0 w 222"/>
                <a:gd name="T65" fmla="*/ 2147483647 h 417"/>
                <a:gd name="T66" fmla="*/ 2147483647 w 222"/>
                <a:gd name="T67" fmla="*/ 2147483647 h 417"/>
                <a:gd name="T68" fmla="*/ 2147483647 w 222"/>
                <a:gd name="T69" fmla="*/ 2147483647 h 417"/>
                <a:gd name="T70" fmla="*/ 2147483647 w 222"/>
                <a:gd name="T71" fmla="*/ 2147483647 h 4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"/>
                <a:gd name="T109" fmla="*/ 0 h 417"/>
                <a:gd name="T110" fmla="*/ 222 w 222"/>
                <a:gd name="T111" fmla="*/ 417 h 4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" h="417">
                  <a:moveTo>
                    <a:pt x="15" y="416"/>
                  </a:moveTo>
                  <a:lnTo>
                    <a:pt x="61" y="402"/>
                  </a:lnTo>
                  <a:lnTo>
                    <a:pt x="123" y="365"/>
                  </a:lnTo>
                  <a:lnTo>
                    <a:pt x="164" y="355"/>
                  </a:lnTo>
                  <a:lnTo>
                    <a:pt x="196" y="334"/>
                  </a:lnTo>
                  <a:lnTo>
                    <a:pt x="200" y="283"/>
                  </a:lnTo>
                  <a:lnTo>
                    <a:pt x="185" y="268"/>
                  </a:lnTo>
                  <a:lnTo>
                    <a:pt x="188" y="251"/>
                  </a:lnTo>
                  <a:lnTo>
                    <a:pt x="200" y="237"/>
                  </a:lnTo>
                  <a:lnTo>
                    <a:pt x="203" y="217"/>
                  </a:lnTo>
                  <a:lnTo>
                    <a:pt x="213" y="201"/>
                  </a:lnTo>
                  <a:lnTo>
                    <a:pt x="196" y="169"/>
                  </a:lnTo>
                  <a:lnTo>
                    <a:pt x="175" y="147"/>
                  </a:lnTo>
                  <a:lnTo>
                    <a:pt x="185" y="106"/>
                  </a:lnTo>
                  <a:lnTo>
                    <a:pt x="217" y="91"/>
                  </a:lnTo>
                  <a:lnTo>
                    <a:pt x="221" y="65"/>
                  </a:lnTo>
                  <a:lnTo>
                    <a:pt x="210" y="43"/>
                  </a:lnTo>
                  <a:lnTo>
                    <a:pt x="210" y="16"/>
                  </a:lnTo>
                  <a:lnTo>
                    <a:pt x="188" y="0"/>
                  </a:lnTo>
                  <a:lnTo>
                    <a:pt x="148" y="18"/>
                  </a:lnTo>
                  <a:lnTo>
                    <a:pt x="141" y="12"/>
                  </a:lnTo>
                  <a:lnTo>
                    <a:pt x="116" y="28"/>
                  </a:lnTo>
                  <a:lnTo>
                    <a:pt x="98" y="28"/>
                  </a:lnTo>
                  <a:lnTo>
                    <a:pt x="61" y="75"/>
                  </a:lnTo>
                  <a:lnTo>
                    <a:pt x="50" y="75"/>
                  </a:lnTo>
                  <a:lnTo>
                    <a:pt x="30" y="91"/>
                  </a:lnTo>
                  <a:lnTo>
                    <a:pt x="34" y="112"/>
                  </a:lnTo>
                  <a:lnTo>
                    <a:pt x="23" y="128"/>
                  </a:lnTo>
                  <a:lnTo>
                    <a:pt x="20" y="154"/>
                  </a:lnTo>
                  <a:lnTo>
                    <a:pt x="2" y="178"/>
                  </a:lnTo>
                  <a:lnTo>
                    <a:pt x="20" y="217"/>
                  </a:lnTo>
                  <a:lnTo>
                    <a:pt x="15" y="237"/>
                  </a:lnTo>
                  <a:lnTo>
                    <a:pt x="0" y="261"/>
                  </a:lnTo>
                  <a:lnTo>
                    <a:pt x="20" y="349"/>
                  </a:lnTo>
                  <a:lnTo>
                    <a:pt x="5" y="397"/>
                  </a:lnTo>
                  <a:lnTo>
                    <a:pt x="15" y="4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41" descr="90%"/>
            <p:cNvSpPr>
              <a:spLocks/>
            </p:cNvSpPr>
            <p:nvPr/>
          </p:nvSpPr>
          <p:spPr bwMode="auto">
            <a:xfrm>
              <a:off x="3921703" y="3247362"/>
              <a:ext cx="611187" cy="409575"/>
            </a:xfrm>
            <a:custGeom>
              <a:avLst/>
              <a:gdLst>
                <a:gd name="T0" fmla="*/ 2147483647 w 385"/>
                <a:gd name="T1" fmla="*/ 2147483647 h 258"/>
                <a:gd name="T2" fmla="*/ 2147483647 w 385"/>
                <a:gd name="T3" fmla="*/ 2147483647 h 258"/>
                <a:gd name="T4" fmla="*/ 2147483647 w 385"/>
                <a:gd name="T5" fmla="*/ 2147483647 h 258"/>
                <a:gd name="T6" fmla="*/ 2147483647 w 385"/>
                <a:gd name="T7" fmla="*/ 2147483647 h 258"/>
                <a:gd name="T8" fmla="*/ 2147483647 w 385"/>
                <a:gd name="T9" fmla="*/ 2147483647 h 258"/>
                <a:gd name="T10" fmla="*/ 2147483647 w 385"/>
                <a:gd name="T11" fmla="*/ 2147483647 h 258"/>
                <a:gd name="T12" fmla="*/ 2147483647 w 385"/>
                <a:gd name="T13" fmla="*/ 2147483647 h 258"/>
                <a:gd name="T14" fmla="*/ 2147483647 w 385"/>
                <a:gd name="T15" fmla="*/ 2147483647 h 258"/>
                <a:gd name="T16" fmla="*/ 2147483647 w 385"/>
                <a:gd name="T17" fmla="*/ 2147483647 h 258"/>
                <a:gd name="T18" fmla="*/ 2147483647 w 385"/>
                <a:gd name="T19" fmla="*/ 2147483647 h 258"/>
                <a:gd name="T20" fmla="*/ 2147483647 w 385"/>
                <a:gd name="T21" fmla="*/ 2147483647 h 258"/>
                <a:gd name="T22" fmla="*/ 2147483647 w 385"/>
                <a:gd name="T23" fmla="*/ 2147483647 h 258"/>
                <a:gd name="T24" fmla="*/ 2147483647 w 385"/>
                <a:gd name="T25" fmla="*/ 2147483647 h 258"/>
                <a:gd name="T26" fmla="*/ 2147483647 w 385"/>
                <a:gd name="T27" fmla="*/ 2147483647 h 258"/>
                <a:gd name="T28" fmla="*/ 2147483647 w 385"/>
                <a:gd name="T29" fmla="*/ 2147483647 h 258"/>
                <a:gd name="T30" fmla="*/ 2147483647 w 385"/>
                <a:gd name="T31" fmla="*/ 2147483647 h 258"/>
                <a:gd name="T32" fmla="*/ 2147483647 w 385"/>
                <a:gd name="T33" fmla="*/ 2147483647 h 258"/>
                <a:gd name="T34" fmla="*/ 2147483647 w 385"/>
                <a:gd name="T35" fmla="*/ 2147483647 h 258"/>
                <a:gd name="T36" fmla="*/ 2147483647 w 385"/>
                <a:gd name="T37" fmla="*/ 2147483647 h 258"/>
                <a:gd name="T38" fmla="*/ 2147483647 w 385"/>
                <a:gd name="T39" fmla="*/ 2147483647 h 258"/>
                <a:gd name="T40" fmla="*/ 2147483647 w 385"/>
                <a:gd name="T41" fmla="*/ 2147483647 h 258"/>
                <a:gd name="T42" fmla="*/ 2147483647 w 385"/>
                <a:gd name="T43" fmla="*/ 2147483647 h 258"/>
                <a:gd name="T44" fmla="*/ 2147483647 w 385"/>
                <a:gd name="T45" fmla="*/ 2147483647 h 258"/>
                <a:gd name="T46" fmla="*/ 2147483647 w 385"/>
                <a:gd name="T47" fmla="*/ 2147483647 h 258"/>
                <a:gd name="T48" fmla="*/ 2147483647 w 385"/>
                <a:gd name="T49" fmla="*/ 2147483647 h 258"/>
                <a:gd name="T50" fmla="*/ 2147483647 w 385"/>
                <a:gd name="T51" fmla="*/ 0 h 258"/>
                <a:gd name="T52" fmla="*/ 2147483647 w 385"/>
                <a:gd name="T53" fmla="*/ 2147483647 h 258"/>
                <a:gd name="T54" fmla="*/ 2147483647 w 385"/>
                <a:gd name="T55" fmla="*/ 2147483647 h 258"/>
                <a:gd name="T56" fmla="*/ 2147483647 w 385"/>
                <a:gd name="T57" fmla="*/ 2147483647 h 258"/>
                <a:gd name="T58" fmla="*/ 2147483647 w 385"/>
                <a:gd name="T59" fmla="*/ 2147483647 h 258"/>
                <a:gd name="T60" fmla="*/ 2147483647 w 385"/>
                <a:gd name="T61" fmla="*/ 2147483647 h 258"/>
                <a:gd name="T62" fmla="*/ 2147483647 w 385"/>
                <a:gd name="T63" fmla="*/ 2147483647 h 258"/>
                <a:gd name="T64" fmla="*/ 2147483647 w 385"/>
                <a:gd name="T65" fmla="*/ 2147483647 h 258"/>
                <a:gd name="T66" fmla="*/ 2147483647 w 385"/>
                <a:gd name="T67" fmla="*/ 2147483647 h 258"/>
                <a:gd name="T68" fmla="*/ 2147483647 w 385"/>
                <a:gd name="T69" fmla="*/ 2147483647 h 258"/>
                <a:gd name="T70" fmla="*/ 2147483647 w 385"/>
                <a:gd name="T71" fmla="*/ 2147483647 h 258"/>
                <a:gd name="T72" fmla="*/ 2147483647 w 385"/>
                <a:gd name="T73" fmla="*/ 2147483647 h 258"/>
                <a:gd name="T74" fmla="*/ 2147483647 w 385"/>
                <a:gd name="T75" fmla="*/ 2147483647 h 258"/>
                <a:gd name="T76" fmla="*/ 2147483647 w 385"/>
                <a:gd name="T77" fmla="*/ 2147483647 h 258"/>
                <a:gd name="T78" fmla="*/ 2147483647 w 385"/>
                <a:gd name="T79" fmla="*/ 2147483647 h 258"/>
                <a:gd name="T80" fmla="*/ 2147483647 w 385"/>
                <a:gd name="T81" fmla="*/ 2147483647 h 258"/>
                <a:gd name="T82" fmla="*/ 2147483647 w 385"/>
                <a:gd name="T83" fmla="*/ 2147483647 h 258"/>
                <a:gd name="T84" fmla="*/ 2147483647 w 385"/>
                <a:gd name="T85" fmla="*/ 2147483647 h 258"/>
                <a:gd name="T86" fmla="*/ 2147483647 w 385"/>
                <a:gd name="T87" fmla="*/ 2147483647 h 258"/>
                <a:gd name="T88" fmla="*/ 2147483647 w 385"/>
                <a:gd name="T89" fmla="*/ 2147483647 h 258"/>
                <a:gd name="T90" fmla="*/ 0 w 385"/>
                <a:gd name="T91" fmla="*/ 2147483647 h 258"/>
                <a:gd name="T92" fmla="*/ 0 w 385"/>
                <a:gd name="T93" fmla="*/ 2147483647 h 258"/>
                <a:gd name="T94" fmla="*/ 2147483647 w 385"/>
                <a:gd name="T95" fmla="*/ 2147483647 h 258"/>
                <a:gd name="T96" fmla="*/ 2147483647 w 385"/>
                <a:gd name="T97" fmla="*/ 2147483647 h 258"/>
                <a:gd name="T98" fmla="*/ 2147483647 w 385"/>
                <a:gd name="T99" fmla="*/ 2147483647 h 258"/>
                <a:gd name="T100" fmla="*/ 2147483647 w 385"/>
                <a:gd name="T101" fmla="*/ 2147483647 h 25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5"/>
                <a:gd name="T154" fmla="*/ 0 h 258"/>
                <a:gd name="T155" fmla="*/ 385 w 385"/>
                <a:gd name="T156" fmla="*/ 258 h 25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5" h="258">
                  <a:moveTo>
                    <a:pt x="83" y="250"/>
                  </a:moveTo>
                  <a:lnTo>
                    <a:pt x="86" y="235"/>
                  </a:lnTo>
                  <a:lnTo>
                    <a:pt x="98" y="228"/>
                  </a:lnTo>
                  <a:lnTo>
                    <a:pt x="124" y="250"/>
                  </a:lnTo>
                  <a:lnTo>
                    <a:pt x="133" y="250"/>
                  </a:lnTo>
                  <a:lnTo>
                    <a:pt x="156" y="247"/>
                  </a:lnTo>
                  <a:lnTo>
                    <a:pt x="169" y="238"/>
                  </a:lnTo>
                  <a:lnTo>
                    <a:pt x="189" y="253"/>
                  </a:lnTo>
                  <a:lnTo>
                    <a:pt x="195" y="238"/>
                  </a:lnTo>
                  <a:lnTo>
                    <a:pt x="199" y="232"/>
                  </a:lnTo>
                  <a:lnTo>
                    <a:pt x="215" y="222"/>
                  </a:lnTo>
                  <a:lnTo>
                    <a:pt x="218" y="204"/>
                  </a:lnTo>
                  <a:lnTo>
                    <a:pt x="235" y="200"/>
                  </a:lnTo>
                  <a:lnTo>
                    <a:pt x="276" y="131"/>
                  </a:lnTo>
                  <a:lnTo>
                    <a:pt x="269" y="119"/>
                  </a:lnTo>
                  <a:lnTo>
                    <a:pt x="276" y="110"/>
                  </a:lnTo>
                  <a:lnTo>
                    <a:pt x="286" y="112"/>
                  </a:lnTo>
                  <a:lnTo>
                    <a:pt x="299" y="106"/>
                  </a:lnTo>
                  <a:lnTo>
                    <a:pt x="309" y="90"/>
                  </a:lnTo>
                  <a:lnTo>
                    <a:pt x="344" y="59"/>
                  </a:lnTo>
                  <a:lnTo>
                    <a:pt x="371" y="49"/>
                  </a:lnTo>
                  <a:lnTo>
                    <a:pt x="384" y="37"/>
                  </a:lnTo>
                  <a:lnTo>
                    <a:pt x="380" y="12"/>
                  </a:lnTo>
                  <a:lnTo>
                    <a:pt x="364" y="9"/>
                  </a:lnTo>
                  <a:lnTo>
                    <a:pt x="322" y="16"/>
                  </a:lnTo>
                  <a:lnTo>
                    <a:pt x="292" y="0"/>
                  </a:lnTo>
                  <a:lnTo>
                    <a:pt x="274" y="2"/>
                  </a:lnTo>
                  <a:lnTo>
                    <a:pt x="231" y="59"/>
                  </a:lnTo>
                  <a:lnTo>
                    <a:pt x="218" y="65"/>
                  </a:lnTo>
                  <a:lnTo>
                    <a:pt x="189" y="52"/>
                  </a:lnTo>
                  <a:lnTo>
                    <a:pt x="189" y="41"/>
                  </a:lnTo>
                  <a:lnTo>
                    <a:pt x="182" y="16"/>
                  </a:lnTo>
                  <a:lnTo>
                    <a:pt x="167" y="6"/>
                  </a:lnTo>
                  <a:lnTo>
                    <a:pt x="141" y="12"/>
                  </a:lnTo>
                  <a:lnTo>
                    <a:pt x="127" y="2"/>
                  </a:lnTo>
                  <a:lnTo>
                    <a:pt x="102" y="31"/>
                  </a:lnTo>
                  <a:lnTo>
                    <a:pt x="79" y="37"/>
                  </a:lnTo>
                  <a:lnTo>
                    <a:pt x="44" y="69"/>
                  </a:lnTo>
                  <a:lnTo>
                    <a:pt x="9" y="135"/>
                  </a:lnTo>
                  <a:lnTo>
                    <a:pt x="17" y="150"/>
                  </a:lnTo>
                  <a:lnTo>
                    <a:pt x="14" y="159"/>
                  </a:lnTo>
                  <a:lnTo>
                    <a:pt x="14" y="168"/>
                  </a:lnTo>
                  <a:lnTo>
                    <a:pt x="21" y="175"/>
                  </a:lnTo>
                  <a:lnTo>
                    <a:pt x="32" y="165"/>
                  </a:lnTo>
                  <a:lnTo>
                    <a:pt x="53" y="163"/>
                  </a:lnTo>
                  <a:lnTo>
                    <a:pt x="0" y="219"/>
                  </a:lnTo>
                  <a:lnTo>
                    <a:pt x="0" y="235"/>
                  </a:lnTo>
                  <a:lnTo>
                    <a:pt x="9" y="238"/>
                  </a:lnTo>
                  <a:lnTo>
                    <a:pt x="34" y="257"/>
                  </a:lnTo>
                  <a:lnTo>
                    <a:pt x="72" y="253"/>
                  </a:lnTo>
                  <a:lnTo>
                    <a:pt x="83" y="2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921703" y="3247362"/>
              <a:ext cx="611187" cy="409575"/>
            </a:xfrm>
            <a:custGeom>
              <a:avLst/>
              <a:gdLst>
                <a:gd name="T0" fmla="*/ 2147483647 w 385"/>
                <a:gd name="T1" fmla="*/ 2147483647 h 258"/>
                <a:gd name="T2" fmla="*/ 2147483647 w 385"/>
                <a:gd name="T3" fmla="*/ 2147483647 h 258"/>
                <a:gd name="T4" fmla="*/ 2147483647 w 385"/>
                <a:gd name="T5" fmla="*/ 2147483647 h 258"/>
                <a:gd name="T6" fmla="*/ 2147483647 w 385"/>
                <a:gd name="T7" fmla="*/ 2147483647 h 258"/>
                <a:gd name="T8" fmla="*/ 2147483647 w 385"/>
                <a:gd name="T9" fmla="*/ 2147483647 h 258"/>
                <a:gd name="T10" fmla="*/ 2147483647 w 385"/>
                <a:gd name="T11" fmla="*/ 2147483647 h 258"/>
                <a:gd name="T12" fmla="*/ 2147483647 w 385"/>
                <a:gd name="T13" fmla="*/ 2147483647 h 258"/>
                <a:gd name="T14" fmla="*/ 2147483647 w 385"/>
                <a:gd name="T15" fmla="*/ 2147483647 h 258"/>
                <a:gd name="T16" fmla="*/ 2147483647 w 385"/>
                <a:gd name="T17" fmla="*/ 2147483647 h 258"/>
                <a:gd name="T18" fmla="*/ 2147483647 w 385"/>
                <a:gd name="T19" fmla="*/ 2147483647 h 258"/>
                <a:gd name="T20" fmla="*/ 2147483647 w 385"/>
                <a:gd name="T21" fmla="*/ 2147483647 h 258"/>
                <a:gd name="T22" fmla="*/ 2147483647 w 385"/>
                <a:gd name="T23" fmla="*/ 2147483647 h 258"/>
                <a:gd name="T24" fmla="*/ 2147483647 w 385"/>
                <a:gd name="T25" fmla="*/ 2147483647 h 258"/>
                <a:gd name="T26" fmla="*/ 2147483647 w 385"/>
                <a:gd name="T27" fmla="*/ 2147483647 h 258"/>
                <a:gd name="T28" fmla="*/ 2147483647 w 385"/>
                <a:gd name="T29" fmla="*/ 2147483647 h 258"/>
                <a:gd name="T30" fmla="*/ 2147483647 w 385"/>
                <a:gd name="T31" fmla="*/ 2147483647 h 258"/>
                <a:gd name="T32" fmla="*/ 2147483647 w 385"/>
                <a:gd name="T33" fmla="*/ 2147483647 h 258"/>
                <a:gd name="T34" fmla="*/ 2147483647 w 385"/>
                <a:gd name="T35" fmla="*/ 2147483647 h 258"/>
                <a:gd name="T36" fmla="*/ 2147483647 w 385"/>
                <a:gd name="T37" fmla="*/ 2147483647 h 258"/>
                <a:gd name="T38" fmla="*/ 2147483647 w 385"/>
                <a:gd name="T39" fmla="*/ 2147483647 h 258"/>
                <a:gd name="T40" fmla="*/ 2147483647 w 385"/>
                <a:gd name="T41" fmla="*/ 2147483647 h 258"/>
                <a:gd name="T42" fmla="*/ 2147483647 w 385"/>
                <a:gd name="T43" fmla="*/ 2147483647 h 258"/>
                <a:gd name="T44" fmla="*/ 2147483647 w 385"/>
                <a:gd name="T45" fmla="*/ 2147483647 h 258"/>
                <a:gd name="T46" fmla="*/ 2147483647 w 385"/>
                <a:gd name="T47" fmla="*/ 2147483647 h 258"/>
                <a:gd name="T48" fmla="*/ 2147483647 w 385"/>
                <a:gd name="T49" fmla="*/ 2147483647 h 258"/>
                <a:gd name="T50" fmla="*/ 2147483647 w 385"/>
                <a:gd name="T51" fmla="*/ 0 h 258"/>
                <a:gd name="T52" fmla="*/ 2147483647 w 385"/>
                <a:gd name="T53" fmla="*/ 2147483647 h 258"/>
                <a:gd name="T54" fmla="*/ 2147483647 w 385"/>
                <a:gd name="T55" fmla="*/ 2147483647 h 258"/>
                <a:gd name="T56" fmla="*/ 2147483647 w 385"/>
                <a:gd name="T57" fmla="*/ 2147483647 h 258"/>
                <a:gd name="T58" fmla="*/ 2147483647 w 385"/>
                <a:gd name="T59" fmla="*/ 2147483647 h 258"/>
                <a:gd name="T60" fmla="*/ 2147483647 w 385"/>
                <a:gd name="T61" fmla="*/ 2147483647 h 258"/>
                <a:gd name="T62" fmla="*/ 2147483647 w 385"/>
                <a:gd name="T63" fmla="*/ 2147483647 h 258"/>
                <a:gd name="T64" fmla="*/ 2147483647 w 385"/>
                <a:gd name="T65" fmla="*/ 2147483647 h 258"/>
                <a:gd name="T66" fmla="*/ 2147483647 w 385"/>
                <a:gd name="T67" fmla="*/ 2147483647 h 258"/>
                <a:gd name="T68" fmla="*/ 2147483647 w 385"/>
                <a:gd name="T69" fmla="*/ 2147483647 h 258"/>
                <a:gd name="T70" fmla="*/ 2147483647 w 385"/>
                <a:gd name="T71" fmla="*/ 2147483647 h 258"/>
                <a:gd name="T72" fmla="*/ 2147483647 w 385"/>
                <a:gd name="T73" fmla="*/ 2147483647 h 258"/>
                <a:gd name="T74" fmla="*/ 2147483647 w 385"/>
                <a:gd name="T75" fmla="*/ 2147483647 h 258"/>
                <a:gd name="T76" fmla="*/ 2147483647 w 385"/>
                <a:gd name="T77" fmla="*/ 2147483647 h 258"/>
                <a:gd name="T78" fmla="*/ 2147483647 w 385"/>
                <a:gd name="T79" fmla="*/ 2147483647 h 258"/>
                <a:gd name="T80" fmla="*/ 2147483647 w 385"/>
                <a:gd name="T81" fmla="*/ 2147483647 h 258"/>
                <a:gd name="T82" fmla="*/ 2147483647 w 385"/>
                <a:gd name="T83" fmla="*/ 2147483647 h 258"/>
                <a:gd name="T84" fmla="*/ 2147483647 w 385"/>
                <a:gd name="T85" fmla="*/ 2147483647 h 258"/>
                <a:gd name="T86" fmla="*/ 2147483647 w 385"/>
                <a:gd name="T87" fmla="*/ 2147483647 h 258"/>
                <a:gd name="T88" fmla="*/ 2147483647 w 385"/>
                <a:gd name="T89" fmla="*/ 2147483647 h 258"/>
                <a:gd name="T90" fmla="*/ 0 w 385"/>
                <a:gd name="T91" fmla="*/ 2147483647 h 258"/>
                <a:gd name="T92" fmla="*/ 0 w 385"/>
                <a:gd name="T93" fmla="*/ 2147483647 h 258"/>
                <a:gd name="T94" fmla="*/ 2147483647 w 385"/>
                <a:gd name="T95" fmla="*/ 2147483647 h 258"/>
                <a:gd name="T96" fmla="*/ 2147483647 w 385"/>
                <a:gd name="T97" fmla="*/ 2147483647 h 258"/>
                <a:gd name="T98" fmla="*/ 2147483647 w 385"/>
                <a:gd name="T99" fmla="*/ 2147483647 h 258"/>
                <a:gd name="T100" fmla="*/ 2147483647 w 385"/>
                <a:gd name="T101" fmla="*/ 2147483647 h 25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5"/>
                <a:gd name="T154" fmla="*/ 0 h 258"/>
                <a:gd name="T155" fmla="*/ 385 w 385"/>
                <a:gd name="T156" fmla="*/ 258 h 25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5" h="258">
                  <a:moveTo>
                    <a:pt x="83" y="250"/>
                  </a:moveTo>
                  <a:lnTo>
                    <a:pt x="86" y="235"/>
                  </a:lnTo>
                  <a:lnTo>
                    <a:pt x="98" y="228"/>
                  </a:lnTo>
                  <a:lnTo>
                    <a:pt x="124" y="250"/>
                  </a:lnTo>
                  <a:lnTo>
                    <a:pt x="133" y="250"/>
                  </a:lnTo>
                  <a:lnTo>
                    <a:pt x="156" y="247"/>
                  </a:lnTo>
                  <a:lnTo>
                    <a:pt x="169" y="238"/>
                  </a:lnTo>
                  <a:lnTo>
                    <a:pt x="189" y="253"/>
                  </a:lnTo>
                  <a:lnTo>
                    <a:pt x="195" y="238"/>
                  </a:lnTo>
                  <a:lnTo>
                    <a:pt x="199" y="232"/>
                  </a:lnTo>
                  <a:lnTo>
                    <a:pt x="215" y="222"/>
                  </a:lnTo>
                  <a:lnTo>
                    <a:pt x="218" y="204"/>
                  </a:lnTo>
                  <a:lnTo>
                    <a:pt x="235" y="200"/>
                  </a:lnTo>
                  <a:lnTo>
                    <a:pt x="276" y="131"/>
                  </a:lnTo>
                  <a:lnTo>
                    <a:pt x="269" y="119"/>
                  </a:lnTo>
                  <a:lnTo>
                    <a:pt x="276" y="110"/>
                  </a:lnTo>
                  <a:lnTo>
                    <a:pt x="286" y="112"/>
                  </a:lnTo>
                  <a:lnTo>
                    <a:pt x="299" y="106"/>
                  </a:lnTo>
                  <a:lnTo>
                    <a:pt x="309" y="90"/>
                  </a:lnTo>
                  <a:lnTo>
                    <a:pt x="344" y="59"/>
                  </a:lnTo>
                  <a:lnTo>
                    <a:pt x="371" y="49"/>
                  </a:lnTo>
                  <a:lnTo>
                    <a:pt x="384" y="37"/>
                  </a:lnTo>
                  <a:lnTo>
                    <a:pt x="380" y="12"/>
                  </a:lnTo>
                  <a:lnTo>
                    <a:pt x="364" y="9"/>
                  </a:lnTo>
                  <a:lnTo>
                    <a:pt x="322" y="16"/>
                  </a:lnTo>
                  <a:lnTo>
                    <a:pt x="292" y="0"/>
                  </a:lnTo>
                  <a:lnTo>
                    <a:pt x="274" y="2"/>
                  </a:lnTo>
                  <a:lnTo>
                    <a:pt x="231" y="59"/>
                  </a:lnTo>
                  <a:lnTo>
                    <a:pt x="218" y="65"/>
                  </a:lnTo>
                  <a:lnTo>
                    <a:pt x="189" y="52"/>
                  </a:lnTo>
                  <a:lnTo>
                    <a:pt x="189" y="41"/>
                  </a:lnTo>
                  <a:lnTo>
                    <a:pt x="182" y="16"/>
                  </a:lnTo>
                  <a:lnTo>
                    <a:pt x="167" y="6"/>
                  </a:lnTo>
                  <a:lnTo>
                    <a:pt x="141" y="12"/>
                  </a:lnTo>
                  <a:lnTo>
                    <a:pt x="127" y="2"/>
                  </a:lnTo>
                  <a:lnTo>
                    <a:pt x="102" y="31"/>
                  </a:lnTo>
                  <a:lnTo>
                    <a:pt x="79" y="37"/>
                  </a:lnTo>
                  <a:lnTo>
                    <a:pt x="44" y="69"/>
                  </a:lnTo>
                  <a:lnTo>
                    <a:pt x="9" y="135"/>
                  </a:lnTo>
                  <a:lnTo>
                    <a:pt x="17" y="150"/>
                  </a:lnTo>
                  <a:lnTo>
                    <a:pt x="14" y="159"/>
                  </a:lnTo>
                  <a:lnTo>
                    <a:pt x="14" y="168"/>
                  </a:lnTo>
                  <a:lnTo>
                    <a:pt x="21" y="175"/>
                  </a:lnTo>
                  <a:lnTo>
                    <a:pt x="32" y="165"/>
                  </a:lnTo>
                  <a:lnTo>
                    <a:pt x="53" y="163"/>
                  </a:lnTo>
                  <a:lnTo>
                    <a:pt x="0" y="219"/>
                  </a:lnTo>
                  <a:lnTo>
                    <a:pt x="0" y="235"/>
                  </a:lnTo>
                  <a:lnTo>
                    <a:pt x="9" y="238"/>
                  </a:lnTo>
                  <a:lnTo>
                    <a:pt x="34" y="257"/>
                  </a:lnTo>
                  <a:lnTo>
                    <a:pt x="72" y="253"/>
                  </a:lnTo>
                  <a:lnTo>
                    <a:pt x="83" y="2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43" descr="90%"/>
            <p:cNvSpPr>
              <a:spLocks/>
            </p:cNvSpPr>
            <p:nvPr/>
          </p:nvSpPr>
          <p:spPr bwMode="auto">
            <a:xfrm>
              <a:off x="3742315" y="2801274"/>
              <a:ext cx="517525" cy="711200"/>
            </a:xfrm>
            <a:custGeom>
              <a:avLst/>
              <a:gdLst>
                <a:gd name="T0" fmla="*/ 2147483647 w 326"/>
                <a:gd name="T1" fmla="*/ 2147483647 h 448"/>
                <a:gd name="T2" fmla="*/ 2147483647 w 326"/>
                <a:gd name="T3" fmla="*/ 2147483647 h 448"/>
                <a:gd name="T4" fmla="*/ 2147483647 w 326"/>
                <a:gd name="T5" fmla="*/ 2147483647 h 448"/>
                <a:gd name="T6" fmla="*/ 2147483647 w 326"/>
                <a:gd name="T7" fmla="*/ 2147483647 h 448"/>
                <a:gd name="T8" fmla="*/ 2147483647 w 326"/>
                <a:gd name="T9" fmla="*/ 2147483647 h 448"/>
                <a:gd name="T10" fmla="*/ 2147483647 w 326"/>
                <a:gd name="T11" fmla="*/ 2147483647 h 448"/>
                <a:gd name="T12" fmla="*/ 2147483647 w 326"/>
                <a:gd name="T13" fmla="*/ 2147483647 h 448"/>
                <a:gd name="T14" fmla="*/ 2147483647 w 326"/>
                <a:gd name="T15" fmla="*/ 2147483647 h 448"/>
                <a:gd name="T16" fmla="*/ 2147483647 w 326"/>
                <a:gd name="T17" fmla="*/ 2147483647 h 448"/>
                <a:gd name="T18" fmla="*/ 2147483647 w 326"/>
                <a:gd name="T19" fmla="*/ 2147483647 h 448"/>
                <a:gd name="T20" fmla="*/ 2147483647 w 326"/>
                <a:gd name="T21" fmla="*/ 2147483647 h 448"/>
                <a:gd name="T22" fmla="*/ 2147483647 w 326"/>
                <a:gd name="T23" fmla="*/ 2147483647 h 448"/>
                <a:gd name="T24" fmla="*/ 2147483647 w 326"/>
                <a:gd name="T25" fmla="*/ 2147483647 h 448"/>
                <a:gd name="T26" fmla="*/ 2147483647 w 326"/>
                <a:gd name="T27" fmla="*/ 2147483647 h 448"/>
                <a:gd name="T28" fmla="*/ 2147483647 w 326"/>
                <a:gd name="T29" fmla="*/ 2147483647 h 448"/>
                <a:gd name="T30" fmla="*/ 2147483647 w 326"/>
                <a:gd name="T31" fmla="*/ 2147483647 h 448"/>
                <a:gd name="T32" fmla="*/ 2147483647 w 326"/>
                <a:gd name="T33" fmla="*/ 2147483647 h 448"/>
                <a:gd name="T34" fmla="*/ 2147483647 w 326"/>
                <a:gd name="T35" fmla="*/ 2147483647 h 448"/>
                <a:gd name="T36" fmla="*/ 2147483647 w 326"/>
                <a:gd name="T37" fmla="*/ 2147483647 h 448"/>
                <a:gd name="T38" fmla="*/ 2147483647 w 326"/>
                <a:gd name="T39" fmla="*/ 2147483647 h 448"/>
                <a:gd name="T40" fmla="*/ 2147483647 w 326"/>
                <a:gd name="T41" fmla="*/ 0 h 448"/>
                <a:gd name="T42" fmla="*/ 2147483647 w 326"/>
                <a:gd name="T43" fmla="*/ 2147483647 h 448"/>
                <a:gd name="T44" fmla="*/ 2147483647 w 326"/>
                <a:gd name="T45" fmla="*/ 2147483647 h 448"/>
                <a:gd name="T46" fmla="*/ 2147483647 w 326"/>
                <a:gd name="T47" fmla="*/ 2147483647 h 448"/>
                <a:gd name="T48" fmla="*/ 2147483647 w 326"/>
                <a:gd name="T49" fmla="*/ 2147483647 h 448"/>
                <a:gd name="T50" fmla="*/ 2147483647 w 326"/>
                <a:gd name="T51" fmla="*/ 2147483647 h 448"/>
                <a:gd name="T52" fmla="*/ 2147483647 w 326"/>
                <a:gd name="T53" fmla="*/ 2147483647 h 448"/>
                <a:gd name="T54" fmla="*/ 2147483647 w 326"/>
                <a:gd name="T55" fmla="*/ 2147483647 h 448"/>
                <a:gd name="T56" fmla="*/ 2147483647 w 326"/>
                <a:gd name="T57" fmla="*/ 2147483647 h 448"/>
                <a:gd name="T58" fmla="*/ 2147483647 w 326"/>
                <a:gd name="T59" fmla="*/ 2147483647 h 448"/>
                <a:gd name="T60" fmla="*/ 2147483647 w 326"/>
                <a:gd name="T61" fmla="*/ 2147483647 h 448"/>
                <a:gd name="T62" fmla="*/ 2147483647 w 326"/>
                <a:gd name="T63" fmla="*/ 2147483647 h 448"/>
                <a:gd name="T64" fmla="*/ 2147483647 w 326"/>
                <a:gd name="T65" fmla="*/ 2147483647 h 448"/>
                <a:gd name="T66" fmla="*/ 2147483647 w 326"/>
                <a:gd name="T67" fmla="*/ 2147483647 h 448"/>
                <a:gd name="T68" fmla="*/ 2147483647 w 326"/>
                <a:gd name="T69" fmla="*/ 2147483647 h 448"/>
                <a:gd name="T70" fmla="*/ 2147483647 w 326"/>
                <a:gd name="T71" fmla="*/ 2147483647 h 448"/>
                <a:gd name="T72" fmla="*/ 2147483647 w 326"/>
                <a:gd name="T73" fmla="*/ 2147483647 h 4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26"/>
                <a:gd name="T112" fmla="*/ 0 h 448"/>
                <a:gd name="T113" fmla="*/ 326 w 326"/>
                <a:gd name="T114" fmla="*/ 448 h 44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26" h="448">
                  <a:moveTo>
                    <a:pt x="126" y="440"/>
                  </a:moveTo>
                  <a:lnTo>
                    <a:pt x="129" y="432"/>
                  </a:lnTo>
                  <a:lnTo>
                    <a:pt x="120" y="416"/>
                  </a:lnTo>
                  <a:lnTo>
                    <a:pt x="154" y="350"/>
                  </a:lnTo>
                  <a:lnTo>
                    <a:pt x="191" y="318"/>
                  </a:lnTo>
                  <a:lnTo>
                    <a:pt x="214" y="313"/>
                  </a:lnTo>
                  <a:lnTo>
                    <a:pt x="240" y="284"/>
                  </a:lnTo>
                  <a:lnTo>
                    <a:pt x="230" y="277"/>
                  </a:lnTo>
                  <a:lnTo>
                    <a:pt x="221" y="256"/>
                  </a:lnTo>
                  <a:lnTo>
                    <a:pt x="203" y="266"/>
                  </a:lnTo>
                  <a:lnTo>
                    <a:pt x="172" y="256"/>
                  </a:lnTo>
                  <a:lnTo>
                    <a:pt x="172" y="250"/>
                  </a:lnTo>
                  <a:lnTo>
                    <a:pt x="172" y="200"/>
                  </a:lnTo>
                  <a:lnTo>
                    <a:pt x="154" y="206"/>
                  </a:lnTo>
                  <a:lnTo>
                    <a:pt x="145" y="215"/>
                  </a:lnTo>
                  <a:lnTo>
                    <a:pt x="126" y="209"/>
                  </a:lnTo>
                  <a:lnTo>
                    <a:pt x="96" y="215"/>
                  </a:lnTo>
                  <a:lnTo>
                    <a:pt x="93" y="203"/>
                  </a:lnTo>
                  <a:lnTo>
                    <a:pt x="96" y="181"/>
                  </a:lnTo>
                  <a:lnTo>
                    <a:pt x="116" y="159"/>
                  </a:lnTo>
                  <a:lnTo>
                    <a:pt x="123" y="131"/>
                  </a:lnTo>
                  <a:lnTo>
                    <a:pt x="142" y="112"/>
                  </a:lnTo>
                  <a:lnTo>
                    <a:pt x="178" y="131"/>
                  </a:lnTo>
                  <a:lnTo>
                    <a:pt x="187" y="131"/>
                  </a:lnTo>
                  <a:lnTo>
                    <a:pt x="193" y="156"/>
                  </a:lnTo>
                  <a:lnTo>
                    <a:pt x="203" y="162"/>
                  </a:lnTo>
                  <a:lnTo>
                    <a:pt x="210" y="178"/>
                  </a:lnTo>
                  <a:lnTo>
                    <a:pt x="207" y="187"/>
                  </a:lnTo>
                  <a:lnTo>
                    <a:pt x="230" y="203"/>
                  </a:lnTo>
                  <a:lnTo>
                    <a:pt x="233" y="215"/>
                  </a:lnTo>
                  <a:lnTo>
                    <a:pt x="249" y="221"/>
                  </a:lnTo>
                  <a:lnTo>
                    <a:pt x="295" y="200"/>
                  </a:lnTo>
                  <a:lnTo>
                    <a:pt x="295" y="184"/>
                  </a:lnTo>
                  <a:lnTo>
                    <a:pt x="325" y="146"/>
                  </a:lnTo>
                  <a:lnTo>
                    <a:pt x="304" y="121"/>
                  </a:lnTo>
                  <a:lnTo>
                    <a:pt x="289" y="121"/>
                  </a:lnTo>
                  <a:lnTo>
                    <a:pt x="263" y="103"/>
                  </a:lnTo>
                  <a:lnTo>
                    <a:pt x="272" y="78"/>
                  </a:lnTo>
                  <a:lnTo>
                    <a:pt x="233" y="74"/>
                  </a:lnTo>
                  <a:lnTo>
                    <a:pt x="214" y="49"/>
                  </a:lnTo>
                  <a:lnTo>
                    <a:pt x="218" y="33"/>
                  </a:lnTo>
                  <a:lnTo>
                    <a:pt x="181" y="0"/>
                  </a:lnTo>
                  <a:lnTo>
                    <a:pt x="162" y="9"/>
                  </a:lnTo>
                  <a:lnTo>
                    <a:pt x="142" y="27"/>
                  </a:lnTo>
                  <a:lnTo>
                    <a:pt x="149" y="41"/>
                  </a:lnTo>
                  <a:lnTo>
                    <a:pt x="142" y="49"/>
                  </a:lnTo>
                  <a:lnTo>
                    <a:pt x="116" y="49"/>
                  </a:lnTo>
                  <a:lnTo>
                    <a:pt x="104" y="62"/>
                  </a:lnTo>
                  <a:lnTo>
                    <a:pt x="93" y="56"/>
                  </a:lnTo>
                  <a:lnTo>
                    <a:pt x="83" y="69"/>
                  </a:lnTo>
                  <a:lnTo>
                    <a:pt x="58" y="87"/>
                  </a:lnTo>
                  <a:lnTo>
                    <a:pt x="47" y="78"/>
                  </a:lnTo>
                  <a:lnTo>
                    <a:pt x="47" y="52"/>
                  </a:lnTo>
                  <a:lnTo>
                    <a:pt x="38" y="49"/>
                  </a:lnTo>
                  <a:lnTo>
                    <a:pt x="23" y="56"/>
                  </a:lnTo>
                  <a:lnTo>
                    <a:pt x="6" y="90"/>
                  </a:lnTo>
                  <a:lnTo>
                    <a:pt x="0" y="124"/>
                  </a:lnTo>
                  <a:lnTo>
                    <a:pt x="19" y="156"/>
                  </a:lnTo>
                  <a:lnTo>
                    <a:pt x="38" y="172"/>
                  </a:lnTo>
                  <a:lnTo>
                    <a:pt x="38" y="200"/>
                  </a:lnTo>
                  <a:lnTo>
                    <a:pt x="47" y="221"/>
                  </a:lnTo>
                  <a:lnTo>
                    <a:pt x="45" y="246"/>
                  </a:lnTo>
                  <a:lnTo>
                    <a:pt x="14" y="262"/>
                  </a:lnTo>
                  <a:lnTo>
                    <a:pt x="6" y="304"/>
                  </a:lnTo>
                  <a:lnTo>
                    <a:pt x="25" y="325"/>
                  </a:lnTo>
                  <a:lnTo>
                    <a:pt x="41" y="356"/>
                  </a:lnTo>
                  <a:lnTo>
                    <a:pt x="32" y="372"/>
                  </a:lnTo>
                  <a:lnTo>
                    <a:pt x="28" y="391"/>
                  </a:lnTo>
                  <a:lnTo>
                    <a:pt x="19" y="406"/>
                  </a:lnTo>
                  <a:lnTo>
                    <a:pt x="14" y="423"/>
                  </a:lnTo>
                  <a:lnTo>
                    <a:pt x="28" y="437"/>
                  </a:lnTo>
                  <a:lnTo>
                    <a:pt x="93" y="447"/>
                  </a:lnTo>
                  <a:lnTo>
                    <a:pt x="116" y="437"/>
                  </a:lnTo>
                  <a:lnTo>
                    <a:pt x="126" y="44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742315" y="2801274"/>
              <a:ext cx="554038" cy="719138"/>
            </a:xfrm>
            <a:custGeom>
              <a:avLst/>
              <a:gdLst>
                <a:gd name="T0" fmla="*/ 2147483647 w 349"/>
                <a:gd name="T1" fmla="*/ 2147483647 h 453"/>
                <a:gd name="T2" fmla="*/ 2147483647 w 349"/>
                <a:gd name="T3" fmla="*/ 2147483647 h 453"/>
                <a:gd name="T4" fmla="*/ 2147483647 w 349"/>
                <a:gd name="T5" fmla="*/ 2147483647 h 453"/>
                <a:gd name="T6" fmla="*/ 2147483647 w 349"/>
                <a:gd name="T7" fmla="*/ 2147483647 h 453"/>
                <a:gd name="T8" fmla="*/ 2147483647 w 349"/>
                <a:gd name="T9" fmla="*/ 2147483647 h 453"/>
                <a:gd name="T10" fmla="*/ 2147483647 w 349"/>
                <a:gd name="T11" fmla="*/ 2147483647 h 453"/>
                <a:gd name="T12" fmla="*/ 2147483647 w 349"/>
                <a:gd name="T13" fmla="*/ 2147483647 h 453"/>
                <a:gd name="T14" fmla="*/ 2147483647 w 349"/>
                <a:gd name="T15" fmla="*/ 2147483647 h 453"/>
                <a:gd name="T16" fmla="*/ 2147483647 w 349"/>
                <a:gd name="T17" fmla="*/ 2147483647 h 453"/>
                <a:gd name="T18" fmla="*/ 2147483647 w 349"/>
                <a:gd name="T19" fmla="*/ 2147483647 h 453"/>
                <a:gd name="T20" fmla="*/ 2147483647 w 349"/>
                <a:gd name="T21" fmla="*/ 2147483647 h 453"/>
                <a:gd name="T22" fmla="*/ 2147483647 w 349"/>
                <a:gd name="T23" fmla="*/ 2147483647 h 453"/>
                <a:gd name="T24" fmla="*/ 2147483647 w 349"/>
                <a:gd name="T25" fmla="*/ 2147483647 h 453"/>
                <a:gd name="T26" fmla="*/ 2147483647 w 349"/>
                <a:gd name="T27" fmla="*/ 2147483647 h 453"/>
                <a:gd name="T28" fmla="*/ 2147483647 w 349"/>
                <a:gd name="T29" fmla="*/ 2147483647 h 453"/>
                <a:gd name="T30" fmla="*/ 2147483647 w 349"/>
                <a:gd name="T31" fmla="*/ 2147483647 h 453"/>
                <a:gd name="T32" fmla="*/ 2147483647 w 349"/>
                <a:gd name="T33" fmla="*/ 2147483647 h 453"/>
                <a:gd name="T34" fmla="*/ 2147483647 w 349"/>
                <a:gd name="T35" fmla="*/ 2147483647 h 453"/>
                <a:gd name="T36" fmla="*/ 2147483647 w 349"/>
                <a:gd name="T37" fmla="*/ 2147483647 h 453"/>
                <a:gd name="T38" fmla="*/ 2147483647 w 349"/>
                <a:gd name="T39" fmla="*/ 2147483647 h 453"/>
                <a:gd name="T40" fmla="*/ 2147483647 w 349"/>
                <a:gd name="T41" fmla="*/ 0 h 453"/>
                <a:gd name="T42" fmla="*/ 2147483647 w 349"/>
                <a:gd name="T43" fmla="*/ 2147483647 h 453"/>
                <a:gd name="T44" fmla="*/ 2147483647 w 349"/>
                <a:gd name="T45" fmla="*/ 2147483647 h 453"/>
                <a:gd name="T46" fmla="*/ 2147483647 w 349"/>
                <a:gd name="T47" fmla="*/ 2147483647 h 453"/>
                <a:gd name="T48" fmla="*/ 2147483647 w 349"/>
                <a:gd name="T49" fmla="*/ 2147483647 h 453"/>
                <a:gd name="T50" fmla="*/ 2147483647 w 349"/>
                <a:gd name="T51" fmla="*/ 2147483647 h 453"/>
                <a:gd name="T52" fmla="*/ 2147483647 w 349"/>
                <a:gd name="T53" fmla="*/ 2147483647 h 453"/>
                <a:gd name="T54" fmla="*/ 2147483647 w 349"/>
                <a:gd name="T55" fmla="*/ 2147483647 h 453"/>
                <a:gd name="T56" fmla="*/ 2147483647 w 349"/>
                <a:gd name="T57" fmla="*/ 2147483647 h 453"/>
                <a:gd name="T58" fmla="*/ 2147483647 w 349"/>
                <a:gd name="T59" fmla="*/ 2147483647 h 453"/>
                <a:gd name="T60" fmla="*/ 2147483647 w 349"/>
                <a:gd name="T61" fmla="*/ 2147483647 h 453"/>
                <a:gd name="T62" fmla="*/ 2147483647 w 349"/>
                <a:gd name="T63" fmla="*/ 2147483647 h 453"/>
                <a:gd name="T64" fmla="*/ 2147483647 w 349"/>
                <a:gd name="T65" fmla="*/ 2147483647 h 453"/>
                <a:gd name="T66" fmla="*/ 2147483647 w 349"/>
                <a:gd name="T67" fmla="*/ 2147483647 h 453"/>
                <a:gd name="T68" fmla="*/ 2147483647 w 349"/>
                <a:gd name="T69" fmla="*/ 2147483647 h 453"/>
                <a:gd name="T70" fmla="*/ 2147483647 w 349"/>
                <a:gd name="T71" fmla="*/ 2147483647 h 453"/>
                <a:gd name="T72" fmla="*/ 2147483647 w 349"/>
                <a:gd name="T73" fmla="*/ 2147483647 h 4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49"/>
                <a:gd name="T112" fmla="*/ 0 h 453"/>
                <a:gd name="T113" fmla="*/ 349 w 349"/>
                <a:gd name="T114" fmla="*/ 453 h 4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49" h="453">
                  <a:moveTo>
                    <a:pt x="135" y="445"/>
                  </a:moveTo>
                  <a:lnTo>
                    <a:pt x="138" y="437"/>
                  </a:lnTo>
                  <a:lnTo>
                    <a:pt x="129" y="421"/>
                  </a:lnTo>
                  <a:lnTo>
                    <a:pt x="166" y="353"/>
                  </a:lnTo>
                  <a:lnTo>
                    <a:pt x="204" y="322"/>
                  </a:lnTo>
                  <a:lnTo>
                    <a:pt x="229" y="316"/>
                  </a:lnTo>
                  <a:lnTo>
                    <a:pt x="257" y="287"/>
                  </a:lnTo>
                  <a:lnTo>
                    <a:pt x="246" y="280"/>
                  </a:lnTo>
                  <a:lnTo>
                    <a:pt x="236" y="259"/>
                  </a:lnTo>
                  <a:lnTo>
                    <a:pt x="217" y="269"/>
                  </a:lnTo>
                  <a:lnTo>
                    <a:pt x="184" y="259"/>
                  </a:lnTo>
                  <a:lnTo>
                    <a:pt x="184" y="253"/>
                  </a:lnTo>
                  <a:lnTo>
                    <a:pt x="184" y="202"/>
                  </a:lnTo>
                  <a:lnTo>
                    <a:pt x="166" y="208"/>
                  </a:lnTo>
                  <a:lnTo>
                    <a:pt x="155" y="217"/>
                  </a:lnTo>
                  <a:lnTo>
                    <a:pt x="135" y="211"/>
                  </a:lnTo>
                  <a:lnTo>
                    <a:pt x="103" y="217"/>
                  </a:lnTo>
                  <a:lnTo>
                    <a:pt x="100" y="206"/>
                  </a:lnTo>
                  <a:lnTo>
                    <a:pt x="103" y="183"/>
                  </a:lnTo>
                  <a:lnTo>
                    <a:pt x="125" y="161"/>
                  </a:lnTo>
                  <a:lnTo>
                    <a:pt x="132" y="132"/>
                  </a:lnTo>
                  <a:lnTo>
                    <a:pt x="153" y="113"/>
                  </a:lnTo>
                  <a:lnTo>
                    <a:pt x="191" y="132"/>
                  </a:lnTo>
                  <a:lnTo>
                    <a:pt x="201" y="132"/>
                  </a:lnTo>
                  <a:lnTo>
                    <a:pt x="207" y="157"/>
                  </a:lnTo>
                  <a:lnTo>
                    <a:pt x="217" y="164"/>
                  </a:lnTo>
                  <a:lnTo>
                    <a:pt x="226" y="180"/>
                  </a:lnTo>
                  <a:lnTo>
                    <a:pt x="221" y="189"/>
                  </a:lnTo>
                  <a:lnTo>
                    <a:pt x="246" y="206"/>
                  </a:lnTo>
                  <a:lnTo>
                    <a:pt x="250" y="217"/>
                  </a:lnTo>
                  <a:lnTo>
                    <a:pt x="266" y="224"/>
                  </a:lnTo>
                  <a:lnTo>
                    <a:pt x="315" y="202"/>
                  </a:lnTo>
                  <a:lnTo>
                    <a:pt x="315" y="186"/>
                  </a:lnTo>
                  <a:lnTo>
                    <a:pt x="348" y="147"/>
                  </a:lnTo>
                  <a:lnTo>
                    <a:pt x="326" y="122"/>
                  </a:lnTo>
                  <a:lnTo>
                    <a:pt x="309" y="122"/>
                  </a:lnTo>
                  <a:lnTo>
                    <a:pt x="282" y="104"/>
                  </a:lnTo>
                  <a:lnTo>
                    <a:pt x="291" y="79"/>
                  </a:lnTo>
                  <a:lnTo>
                    <a:pt x="250" y="75"/>
                  </a:lnTo>
                  <a:lnTo>
                    <a:pt x="229" y="49"/>
                  </a:lnTo>
                  <a:lnTo>
                    <a:pt x="233" y="34"/>
                  </a:lnTo>
                  <a:lnTo>
                    <a:pt x="193" y="0"/>
                  </a:lnTo>
                  <a:lnTo>
                    <a:pt x="173" y="10"/>
                  </a:lnTo>
                  <a:lnTo>
                    <a:pt x="153" y="28"/>
                  </a:lnTo>
                  <a:lnTo>
                    <a:pt x="159" y="41"/>
                  </a:lnTo>
                  <a:lnTo>
                    <a:pt x="153" y="49"/>
                  </a:lnTo>
                  <a:lnTo>
                    <a:pt x="125" y="49"/>
                  </a:lnTo>
                  <a:lnTo>
                    <a:pt x="111" y="63"/>
                  </a:lnTo>
                  <a:lnTo>
                    <a:pt x="100" y="57"/>
                  </a:lnTo>
                  <a:lnTo>
                    <a:pt x="89" y="69"/>
                  </a:lnTo>
                  <a:lnTo>
                    <a:pt x="61" y="88"/>
                  </a:lnTo>
                  <a:lnTo>
                    <a:pt x="50" y="79"/>
                  </a:lnTo>
                  <a:lnTo>
                    <a:pt x="50" y="53"/>
                  </a:lnTo>
                  <a:lnTo>
                    <a:pt x="41" y="49"/>
                  </a:lnTo>
                  <a:lnTo>
                    <a:pt x="24" y="57"/>
                  </a:lnTo>
                  <a:lnTo>
                    <a:pt x="7" y="91"/>
                  </a:lnTo>
                  <a:lnTo>
                    <a:pt x="0" y="126"/>
                  </a:lnTo>
                  <a:lnTo>
                    <a:pt x="20" y="157"/>
                  </a:lnTo>
                  <a:lnTo>
                    <a:pt x="41" y="174"/>
                  </a:lnTo>
                  <a:lnTo>
                    <a:pt x="41" y="202"/>
                  </a:lnTo>
                  <a:lnTo>
                    <a:pt x="50" y="224"/>
                  </a:lnTo>
                  <a:lnTo>
                    <a:pt x="48" y="249"/>
                  </a:lnTo>
                  <a:lnTo>
                    <a:pt x="15" y="265"/>
                  </a:lnTo>
                  <a:lnTo>
                    <a:pt x="7" y="307"/>
                  </a:lnTo>
                  <a:lnTo>
                    <a:pt x="27" y="329"/>
                  </a:lnTo>
                  <a:lnTo>
                    <a:pt x="44" y="360"/>
                  </a:lnTo>
                  <a:lnTo>
                    <a:pt x="34" y="376"/>
                  </a:lnTo>
                  <a:lnTo>
                    <a:pt x="31" y="396"/>
                  </a:lnTo>
                  <a:lnTo>
                    <a:pt x="20" y="411"/>
                  </a:lnTo>
                  <a:lnTo>
                    <a:pt x="15" y="427"/>
                  </a:lnTo>
                  <a:lnTo>
                    <a:pt x="31" y="442"/>
                  </a:lnTo>
                  <a:lnTo>
                    <a:pt x="100" y="452"/>
                  </a:lnTo>
                  <a:lnTo>
                    <a:pt x="125" y="442"/>
                  </a:lnTo>
                  <a:lnTo>
                    <a:pt x="135" y="445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4016953" y="3050512"/>
              <a:ext cx="101600" cy="174625"/>
            </a:xfrm>
            <a:custGeom>
              <a:avLst/>
              <a:gdLst>
                <a:gd name="T0" fmla="*/ 2147483647 w 64"/>
                <a:gd name="T1" fmla="*/ 2147483647 h 110"/>
                <a:gd name="T2" fmla="*/ 2147483647 w 64"/>
                <a:gd name="T3" fmla="*/ 2147483647 h 110"/>
                <a:gd name="T4" fmla="*/ 0 w 64"/>
                <a:gd name="T5" fmla="*/ 2147483647 h 110"/>
                <a:gd name="T6" fmla="*/ 0 w 64"/>
                <a:gd name="T7" fmla="*/ 2147483647 h 110"/>
                <a:gd name="T8" fmla="*/ 0 w 64"/>
                <a:gd name="T9" fmla="*/ 2147483647 h 110"/>
                <a:gd name="T10" fmla="*/ 2147483647 w 64"/>
                <a:gd name="T11" fmla="*/ 2147483647 h 110"/>
                <a:gd name="T12" fmla="*/ 2147483647 w 64"/>
                <a:gd name="T13" fmla="*/ 2147483647 h 110"/>
                <a:gd name="T14" fmla="*/ 2147483647 w 64"/>
                <a:gd name="T15" fmla="*/ 2147483647 h 110"/>
                <a:gd name="T16" fmla="*/ 2147483647 w 64"/>
                <a:gd name="T17" fmla="*/ 0 h 110"/>
                <a:gd name="T18" fmla="*/ 2147483647 w 64"/>
                <a:gd name="T19" fmla="*/ 2147483647 h 110"/>
                <a:gd name="T20" fmla="*/ 2147483647 w 64"/>
                <a:gd name="T21" fmla="*/ 2147483647 h 110"/>
                <a:gd name="T22" fmla="*/ 2147483647 w 64"/>
                <a:gd name="T23" fmla="*/ 2147483647 h 110"/>
                <a:gd name="T24" fmla="*/ 2147483647 w 64"/>
                <a:gd name="T25" fmla="*/ 2147483647 h 110"/>
                <a:gd name="T26" fmla="*/ 2147483647 w 64"/>
                <a:gd name="T27" fmla="*/ 2147483647 h 110"/>
                <a:gd name="T28" fmla="*/ 2147483647 w 64"/>
                <a:gd name="T29" fmla="*/ 2147483647 h 110"/>
                <a:gd name="T30" fmla="*/ 2147483647 w 64"/>
                <a:gd name="T31" fmla="*/ 2147483647 h 110"/>
                <a:gd name="T32" fmla="*/ 2147483647 w 64"/>
                <a:gd name="T33" fmla="*/ 2147483647 h 1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110"/>
                <a:gd name="T53" fmla="*/ 64 w 64"/>
                <a:gd name="T54" fmla="*/ 110 h 1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110">
                  <a:moveTo>
                    <a:pt x="48" y="99"/>
                  </a:moveTo>
                  <a:lnTo>
                    <a:pt x="32" y="109"/>
                  </a:lnTo>
                  <a:lnTo>
                    <a:pt x="0" y="99"/>
                  </a:lnTo>
                  <a:lnTo>
                    <a:pt x="0" y="93"/>
                  </a:lnTo>
                  <a:lnTo>
                    <a:pt x="0" y="43"/>
                  </a:lnTo>
                  <a:lnTo>
                    <a:pt x="19" y="36"/>
                  </a:lnTo>
                  <a:lnTo>
                    <a:pt x="15" y="27"/>
                  </a:lnTo>
                  <a:lnTo>
                    <a:pt x="19" y="9"/>
                  </a:lnTo>
                  <a:lnTo>
                    <a:pt x="21" y="0"/>
                  </a:lnTo>
                  <a:lnTo>
                    <a:pt x="32" y="6"/>
                  </a:lnTo>
                  <a:lnTo>
                    <a:pt x="38" y="21"/>
                  </a:lnTo>
                  <a:lnTo>
                    <a:pt x="36" y="31"/>
                  </a:lnTo>
                  <a:lnTo>
                    <a:pt x="58" y="46"/>
                  </a:lnTo>
                  <a:lnTo>
                    <a:pt x="63" y="58"/>
                  </a:lnTo>
                  <a:lnTo>
                    <a:pt x="48" y="68"/>
                  </a:lnTo>
                  <a:lnTo>
                    <a:pt x="41" y="87"/>
                  </a:lnTo>
                  <a:lnTo>
                    <a:pt x="48" y="9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4016953" y="2928274"/>
              <a:ext cx="101600" cy="163513"/>
            </a:xfrm>
            <a:custGeom>
              <a:avLst/>
              <a:gdLst>
                <a:gd name="T0" fmla="*/ 2147483647 w 64"/>
                <a:gd name="T1" fmla="*/ 2147483647 h 103"/>
                <a:gd name="T2" fmla="*/ 2147483647 w 64"/>
                <a:gd name="T3" fmla="*/ 2147483647 h 103"/>
                <a:gd name="T4" fmla="*/ 0 w 64"/>
                <a:gd name="T5" fmla="*/ 2147483647 h 103"/>
                <a:gd name="T6" fmla="*/ 0 w 64"/>
                <a:gd name="T7" fmla="*/ 2147483647 h 103"/>
                <a:gd name="T8" fmla="*/ 0 w 64"/>
                <a:gd name="T9" fmla="*/ 2147483647 h 103"/>
                <a:gd name="T10" fmla="*/ 2147483647 w 64"/>
                <a:gd name="T11" fmla="*/ 2147483647 h 103"/>
                <a:gd name="T12" fmla="*/ 2147483647 w 64"/>
                <a:gd name="T13" fmla="*/ 2147483647 h 103"/>
                <a:gd name="T14" fmla="*/ 2147483647 w 64"/>
                <a:gd name="T15" fmla="*/ 2147483647 h 103"/>
                <a:gd name="T16" fmla="*/ 2147483647 w 64"/>
                <a:gd name="T17" fmla="*/ 0 h 103"/>
                <a:gd name="T18" fmla="*/ 2147483647 w 64"/>
                <a:gd name="T19" fmla="*/ 2147483647 h 103"/>
                <a:gd name="T20" fmla="*/ 2147483647 w 64"/>
                <a:gd name="T21" fmla="*/ 2147483647 h 103"/>
                <a:gd name="T22" fmla="*/ 2147483647 w 64"/>
                <a:gd name="T23" fmla="*/ 2147483647 h 103"/>
                <a:gd name="T24" fmla="*/ 2147483647 w 64"/>
                <a:gd name="T25" fmla="*/ 2147483647 h 103"/>
                <a:gd name="T26" fmla="*/ 2147483647 w 64"/>
                <a:gd name="T27" fmla="*/ 2147483647 h 103"/>
                <a:gd name="T28" fmla="*/ 2147483647 w 64"/>
                <a:gd name="T29" fmla="*/ 2147483647 h 103"/>
                <a:gd name="T30" fmla="*/ 2147483647 w 64"/>
                <a:gd name="T31" fmla="*/ 2147483647 h 103"/>
                <a:gd name="T32" fmla="*/ 2147483647 w 64"/>
                <a:gd name="T33" fmla="*/ 2147483647 h 10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103"/>
                <a:gd name="T53" fmla="*/ 64 w 64"/>
                <a:gd name="T54" fmla="*/ 103 h 10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103">
                  <a:moveTo>
                    <a:pt x="48" y="92"/>
                  </a:moveTo>
                  <a:lnTo>
                    <a:pt x="32" y="102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40"/>
                  </a:lnTo>
                  <a:lnTo>
                    <a:pt x="19" y="34"/>
                  </a:lnTo>
                  <a:lnTo>
                    <a:pt x="15" y="26"/>
                  </a:lnTo>
                  <a:lnTo>
                    <a:pt x="19" y="9"/>
                  </a:lnTo>
                  <a:lnTo>
                    <a:pt x="21" y="0"/>
                  </a:lnTo>
                  <a:lnTo>
                    <a:pt x="32" y="6"/>
                  </a:lnTo>
                  <a:lnTo>
                    <a:pt x="38" y="20"/>
                  </a:lnTo>
                  <a:lnTo>
                    <a:pt x="36" y="29"/>
                  </a:lnTo>
                  <a:lnTo>
                    <a:pt x="58" y="43"/>
                  </a:lnTo>
                  <a:lnTo>
                    <a:pt x="63" y="54"/>
                  </a:lnTo>
                  <a:lnTo>
                    <a:pt x="48" y="64"/>
                  </a:lnTo>
                  <a:lnTo>
                    <a:pt x="41" y="81"/>
                  </a:lnTo>
                  <a:lnTo>
                    <a:pt x="48" y="9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893128" y="2979074"/>
              <a:ext cx="160337" cy="166688"/>
            </a:xfrm>
            <a:custGeom>
              <a:avLst/>
              <a:gdLst>
                <a:gd name="T0" fmla="*/ 2147483647 w 101"/>
                <a:gd name="T1" fmla="*/ 2147483647 h 105"/>
                <a:gd name="T2" fmla="*/ 2147483647 w 101"/>
                <a:gd name="T3" fmla="*/ 2147483647 h 105"/>
                <a:gd name="T4" fmla="*/ 2147483647 w 101"/>
                <a:gd name="T5" fmla="*/ 2147483647 h 105"/>
                <a:gd name="T6" fmla="*/ 2147483647 w 101"/>
                <a:gd name="T7" fmla="*/ 2147483647 h 105"/>
                <a:gd name="T8" fmla="*/ 2147483647 w 101"/>
                <a:gd name="T9" fmla="*/ 2147483647 h 105"/>
                <a:gd name="T10" fmla="*/ 2147483647 w 101"/>
                <a:gd name="T11" fmla="*/ 2147483647 h 105"/>
                <a:gd name="T12" fmla="*/ 2147483647 w 101"/>
                <a:gd name="T13" fmla="*/ 2147483647 h 105"/>
                <a:gd name="T14" fmla="*/ 2147483647 w 101"/>
                <a:gd name="T15" fmla="*/ 0 h 105"/>
                <a:gd name="T16" fmla="*/ 2147483647 w 101"/>
                <a:gd name="T17" fmla="*/ 2147483647 h 105"/>
                <a:gd name="T18" fmla="*/ 2147483647 w 101"/>
                <a:gd name="T19" fmla="*/ 2147483647 h 105"/>
                <a:gd name="T20" fmla="*/ 2147483647 w 101"/>
                <a:gd name="T21" fmla="*/ 2147483647 h 105"/>
                <a:gd name="T22" fmla="*/ 0 w 101"/>
                <a:gd name="T23" fmla="*/ 2147483647 h 105"/>
                <a:gd name="T24" fmla="*/ 2147483647 w 101"/>
                <a:gd name="T25" fmla="*/ 2147483647 h 105"/>
                <a:gd name="T26" fmla="*/ 2147483647 w 101"/>
                <a:gd name="T27" fmla="*/ 2147483647 h 105"/>
                <a:gd name="T28" fmla="*/ 2147483647 w 101"/>
                <a:gd name="T29" fmla="*/ 2147483647 h 105"/>
                <a:gd name="T30" fmla="*/ 2147483647 w 101"/>
                <a:gd name="T31" fmla="*/ 2147483647 h 105"/>
                <a:gd name="T32" fmla="*/ 2147483647 w 101"/>
                <a:gd name="T33" fmla="*/ 2147483647 h 10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1"/>
                <a:gd name="T52" fmla="*/ 0 h 105"/>
                <a:gd name="T53" fmla="*/ 101 w 101"/>
                <a:gd name="T54" fmla="*/ 105 h 10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1" h="105">
                  <a:moveTo>
                    <a:pt x="77" y="88"/>
                  </a:moveTo>
                  <a:lnTo>
                    <a:pt x="73" y="75"/>
                  </a:lnTo>
                  <a:lnTo>
                    <a:pt x="69" y="63"/>
                  </a:lnTo>
                  <a:lnTo>
                    <a:pt x="96" y="54"/>
                  </a:lnTo>
                  <a:lnTo>
                    <a:pt x="100" y="44"/>
                  </a:lnTo>
                  <a:lnTo>
                    <a:pt x="93" y="18"/>
                  </a:lnTo>
                  <a:lnTo>
                    <a:pt x="83" y="18"/>
                  </a:lnTo>
                  <a:lnTo>
                    <a:pt x="47" y="0"/>
                  </a:lnTo>
                  <a:lnTo>
                    <a:pt x="28" y="18"/>
                  </a:lnTo>
                  <a:lnTo>
                    <a:pt x="21" y="47"/>
                  </a:lnTo>
                  <a:lnTo>
                    <a:pt x="1" y="69"/>
                  </a:lnTo>
                  <a:lnTo>
                    <a:pt x="0" y="92"/>
                  </a:lnTo>
                  <a:lnTo>
                    <a:pt x="1" y="104"/>
                  </a:lnTo>
                  <a:lnTo>
                    <a:pt x="32" y="97"/>
                  </a:lnTo>
                  <a:lnTo>
                    <a:pt x="50" y="104"/>
                  </a:lnTo>
                  <a:lnTo>
                    <a:pt x="59" y="94"/>
                  </a:lnTo>
                  <a:lnTo>
                    <a:pt x="77" y="88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8" descr="90%"/>
            <p:cNvSpPr>
              <a:spLocks/>
            </p:cNvSpPr>
            <p:nvPr/>
          </p:nvSpPr>
          <p:spPr bwMode="auto">
            <a:xfrm>
              <a:off x="2981903" y="3217199"/>
              <a:ext cx="263525" cy="433388"/>
            </a:xfrm>
            <a:custGeom>
              <a:avLst/>
              <a:gdLst>
                <a:gd name="T0" fmla="*/ 2147483647 w 166"/>
                <a:gd name="T1" fmla="*/ 2147483647 h 273"/>
                <a:gd name="T2" fmla="*/ 2147483647 w 166"/>
                <a:gd name="T3" fmla="*/ 2147483647 h 273"/>
                <a:gd name="T4" fmla="*/ 2147483647 w 166"/>
                <a:gd name="T5" fmla="*/ 2147483647 h 273"/>
                <a:gd name="T6" fmla="*/ 2147483647 w 166"/>
                <a:gd name="T7" fmla="*/ 2147483647 h 273"/>
                <a:gd name="T8" fmla="*/ 2147483647 w 166"/>
                <a:gd name="T9" fmla="*/ 2147483647 h 273"/>
                <a:gd name="T10" fmla="*/ 2147483647 w 166"/>
                <a:gd name="T11" fmla="*/ 2147483647 h 273"/>
                <a:gd name="T12" fmla="*/ 2147483647 w 166"/>
                <a:gd name="T13" fmla="*/ 2147483647 h 273"/>
                <a:gd name="T14" fmla="*/ 2147483647 w 166"/>
                <a:gd name="T15" fmla="*/ 2147483647 h 273"/>
                <a:gd name="T16" fmla="*/ 2147483647 w 166"/>
                <a:gd name="T17" fmla="*/ 0 h 273"/>
                <a:gd name="T18" fmla="*/ 2147483647 w 166"/>
                <a:gd name="T19" fmla="*/ 2147483647 h 273"/>
                <a:gd name="T20" fmla="*/ 2147483647 w 166"/>
                <a:gd name="T21" fmla="*/ 2147483647 h 273"/>
                <a:gd name="T22" fmla="*/ 2147483647 w 166"/>
                <a:gd name="T23" fmla="*/ 2147483647 h 273"/>
                <a:gd name="T24" fmla="*/ 2147483647 w 166"/>
                <a:gd name="T25" fmla="*/ 2147483647 h 273"/>
                <a:gd name="T26" fmla="*/ 2147483647 w 166"/>
                <a:gd name="T27" fmla="*/ 2147483647 h 273"/>
                <a:gd name="T28" fmla="*/ 0 w 166"/>
                <a:gd name="T29" fmla="*/ 2147483647 h 273"/>
                <a:gd name="T30" fmla="*/ 2147483647 w 166"/>
                <a:gd name="T31" fmla="*/ 2147483647 h 273"/>
                <a:gd name="T32" fmla="*/ 2147483647 w 166"/>
                <a:gd name="T33" fmla="*/ 2147483647 h 273"/>
                <a:gd name="T34" fmla="*/ 2147483647 w 166"/>
                <a:gd name="T35" fmla="*/ 2147483647 h 273"/>
                <a:gd name="T36" fmla="*/ 2147483647 w 166"/>
                <a:gd name="T37" fmla="*/ 2147483647 h 273"/>
                <a:gd name="T38" fmla="*/ 2147483647 w 166"/>
                <a:gd name="T39" fmla="*/ 2147483647 h 273"/>
                <a:gd name="T40" fmla="*/ 2147483647 w 166"/>
                <a:gd name="T41" fmla="*/ 2147483647 h 273"/>
                <a:gd name="T42" fmla="*/ 2147483647 w 166"/>
                <a:gd name="T43" fmla="*/ 2147483647 h 273"/>
                <a:gd name="T44" fmla="*/ 2147483647 w 166"/>
                <a:gd name="T45" fmla="*/ 2147483647 h 273"/>
                <a:gd name="T46" fmla="*/ 2147483647 w 166"/>
                <a:gd name="T47" fmla="*/ 2147483647 h 273"/>
                <a:gd name="T48" fmla="*/ 2147483647 w 166"/>
                <a:gd name="T49" fmla="*/ 2147483647 h 273"/>
                <a:gd name="T50" fmla="*/ 2147483647 w 166"/>
                <a:gd name="T51" fmla="*/ 2147483647 h 273"/>
                <a:gd name="T52" fmla="*/ 2147483647 w 166"/>
                <a:gd name="T53" fmla="*/ 2147483647 h 273"/>
                <a:gd name="T54" fmla="*/ 2147483647 w 166"/>
                <a:gd name="T55" fmla="*/ 2147483647 h 273"/>
                <a:gd name="T56" fmla="*/ 2147483647 w 166"/>
                <a:gd name="T57" fmla="*/ 2147483647 h 273"/>
                <a:gd name="T58" fmla="*/ 2147483647 w 166"/>
                <a:gd name="T59" fmla="*/ 2147483647 h 273"/>
                <a:gd name="T60" fmla="*/ 2147483647 w 166"/>
                <a:gd name="T61" fmla="*/ 2147483647 h 2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6"/>
                <a:gd name="T94" fmla="*/ 0 h 273"/>
                <a:gd name="T95" fmla="*/ 166 w 166"/>
                <a:gd name="T96" fmla="*/ 273 h 27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6" h="273">
                  <a:moveTo>
                    <a:pt x="151" y="150"/>
                  </a:moveTo>
                  <a:lnTo>
                    <a:pt x="154" y="122"/>
                  </a:lnTo>
                  <a:lnTo>
                    <a:pt x="165" y="109"/>
                  </a:lnTo>
                  <a:lnTo>
                    <a:pt x="157" y="93"/>
                  </a:lnTo>
                  <a:lnTo>
                    <a:pt x="109" y="77"/>
                  </a:lnTo>
                  <a:lnTo>
                    <a:pt x="112" y="56"/>
                  </a:lnTo>
                  <a:lnTo>
                    <a:pt x="129" y="37"/>
                  </a:lnTo>
                  <a:lnTo>
                    <a:pt x="118" y="3"/>
                  </a:lnTo>
                  <a:lnTo>
                    <a:pt x="112" y="0"/>
                  </a:lnTo>
                  <a:lnTo>
                    <a:pt x="80" y="18"/>
                  </a:lnTo>
                  <a:lnTo>
                    <a:pt x="67" y="69"/>
                  </a:lnTo>
                  <a:lnTo>
                    <a:pt x="59" y="100"/>
                  </a:lnTo>
                  <a:lnTo>
                    <a:pt x="34" y="122"/>
                  </a:lnTo>
                  <a:lnTo>
                    <a:pt x="18" y="129"/>
                  </a:lnTo>
                  <a:lnTo>
                    <a:pt x="0" y="131"/>
                  </a:lnTo>
                  <a:lnTo>
                    <a:pt x="40" y="181"/>
                  </a:lnTo>
                  <a:lnTo>
                    <a:pt x="50" y="219"/>
                  </a:lnTo>
                  <a:lnTo>
                    <a:pt x="47" y="238"/>
                  </a:lnTo>
                  <a:lnTo>
                    <a:pt x="76" y="253"/>
                  </a:lnTo>
                  <a:lnTo>
                    <a:pt x="76" y="265"/>
                  </a:lnTo>
                  <a:lnTo>
                    <a:pt x="103" y="272"/>
                  </a:lnTo>
                  <a:lnTo>
                    <a:pt x="109" y="272"/>
                  </a:lnTo>
                  <a:lnTo>
                    <a:pt x="109" y="250"/>
                  </a:lnTo>
                  <a:lnTo>
                    <a:pt x="131" y="246"/>
                  </a:lnTo>
                  <a:lnTo>
                    <a:pt x="135" y="222"/>
                  </a:lnTo>
                  <a:lnTo>
                    <a:pt x="121" y="209"/>
                  </a:lnTo>
                  <a:lnTo>
                    <a:pt x="109" y="199"/>
                  </a:lnTo>
                  <a:lnTo>
                    <a:pt x="116" y="153"/>
                  </a:lnTo>
                  <a:lnTo>
                    <a:pt x="125" y="147"/>
                  </a:lnTo>
                  <a:lnTo>
                    <a:pt x="145" y="153"/>
                  </a:lnTo>
                  <a:lnTo>
                    <a:pt x="151" y="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2981903" y="3217199"/>
              <a:ext cx="263525" cy="433388"/>
            </a:xfrm>
            <a:custGeom>
              <a:avLst/>
              <a:gdLst>
                <a:gd name="T0" fmla="*/ 2147483647 w 166"/>
                <a:gd name="T1" fmla="*/ 2147483647 h 273"/>
                <a:gd name="T2" fmla="*/ 2147483647 w 166"/>
                <a:gd name="T3" fmla="*/ 2147483647 h 273"/>
                <a:gd name="T4" fmla="*/ 2147483647 w 166"/>
                <a:gd name="T5" fmla="*/ 2147483647 h 273"/>
                <a:gd name="T6" fmla="*/ 2147483647 w 166"/>
                <a:gd name="T7" fmla="*/ 2147483647 h 273"/>
                <a:gd name="T8" fmla="*/ 2147483647 w 166"/>
                <a:gd name="T9" fmla="*/ 2147483647 h 273"/>
                <a:gd name="T10" fmla="*/ 2147483647 w 166"/>
                <a:gd name="T11" fmla="*/ 2147483647 h 273"/>
                <a:gd name="T12" fmla="*/ 2147483647 w 166"/>
                <a:gd name="T13" fmla="*/ 2147483647 h 273"/>
                <a:gd name="T14" fmla="*/ 2147483647 w 166"/>
                <a:gd name="T15" fmla="*/ 2147483647 h 273"/>
                <a:gd name="T16" fmla="*/ 2147483647 w 166"/>
                <a:gd name="T17" fmla="*/ 0 h 273"/>
                <a:gd name="T18" fmla="*/ 2147483647 w 166"/>
                <a:gd name="T19" fmla="*/ 2147483647 h 273"/>
                <a:gd name="T20" fmla="*/ 2147483647 w 166"/>
                <a:gd name="T21" fmla="*/ 2147483647 h 273"/>
                <a:gd name="T22" fmla="*/ 2147483647 w 166"/>
                <a:gd name="T23" fmla="*/ 2147483647 h 273"/>
                <a:gd name="T24" fmla="*/ 2147483647 w 166"/>
                <a:gd name="T25" fmla="*/ 2147483647 h 273"/>
                <a:gd name="T26" fmla="*/ 2147483647 w 166"/>
                <a:gd name="T27" fmla="*/ 2147483647 h 273"/>
                <a:gd name="T28" fmla="*/ 0 w 166"/>
                <a:gd name="T29" fmla="*/ 2147483647 h 273"/>
                <a:gd name="T30" fmla="*/ 2147483647 w 166"/>
                <a:gd name="T31" fmla="*/ 2147483647 h 273"/>
                <a:gd name="T32" fmla="*/ 2147483647 w 166"/>
                <a:gd name="T33" fmla="*/ 2147483647 h 273"/>
                <a:gd name="T34" fmla="*/ 2147483647 w 166"/>
                <a:gd name="T35" fmla="*/ 2147483647 h 273"/>
                <a:gd name="T36" fmla="*/ 2147483647 w 166"/>
                <a:gd name="T37" fmla="*/ 2147483647 h 273"/>
                <a:gd name="T38" fmla="*/ 2147483647 w 166"/>
                <a:gd name="T39" fmla="*/ 2147483647 h 273"/>
                <a:gd name="T40" fmla="*/ 2147483647 w 166"/>
                <a:gd name="T41" fmla="*/ 2147483647 h 273"/>
                <a:gd name="T42" fmla="*/ 2147483647 w 166"/>
                <a:gd name="T43" fmla="*/ 2147483647 h 273"/>
                <a:gd name="T44" fmla="*/ 2147483647 w 166"/>
                <a:gd name="T45" fmla="*/ 2147483647 h 273"/>
                <a:gd name="T46" fmla="*/ 2147483647 w 166"/>
                <a:gd name="T47" fmla="*/ 2147483647 h 273"/>
                <a:gd name="T48" fmla="*/ 2147483647 w 166"/>
                <a:gd name="T49" fmla="*/ 2147483647 h 273"/>
                <a:gd name="T50" fmla="*/ 2147483647 w 166"/>
                <a:gd name="T51" fmla="*/ 2147483647 h 273"/>
                <a:gd name="T52" fmla="*/ 2147483647 w 166"/>
                <a:gd name="T53" fmla="*/ 2147483647 h 273"/>
                <a:gd name="T54" fmla="*/ 2147483647 w 166"/>
                <a:gd name="T55" fmla="*/ 2147483647 h 273"/>
                <a:gd name="T56" fmla="*/ 2147483647 w 166"/>
                <a:gd name="T57" fmla="*/ 2147483647 h 273"/>
                <a:gd name="T58" fmla="*/ 2147483647 w 166"/>
                <a:gd name="T59" fmla="*/ 2147483647 h 273"/>
                <a:gd name="T60" fmla="*/ 2147483647 w 166"/>
                <a:gd name="T61" fmla="*/ 2147483647 h 2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6"/>
                <a:gd name="T94" fmla="*/ 0 h 273"/>
                <a:gd name="T95" fmla="*/ 166 w 166"/>
                <a:gd name="T96" fmla="*/ 273 h 27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6" h="273">
                  <a:moveTo>
                    <a:pt x="151" y="150"/>
                  </a:moveTo>
                  <a:lnTo>
                    <a:pt x="154" y="122"/>
                  </a:lnTo>
                  <a:lnTo>
                    <a:pt x="165" y="109"/>
                  </a:lnTo>
                  <a:lnTo>
                    <a:pt x="157" y="93"/>
                  </a:lnTo>
                  <a:lnTo>
                    <a:pt x="109" y="77"/>
                  </a:lnTo>
                  <a:lnTo>
                    <a:pt x="112" y="56"/>
                  </a:lnTo>
                  <a:lnTo>
                    <a:pt x="129" y="37"/>
                  </a:lnTo>
                  <a:lnTo>
                    <a:pt x="118" y="3"/>
                  </a:lnTo>
                  <a:lnTo>
                    <a:pt x="112" y="0"/>
                  </a:lnTo>
                  <a:lnTo>
                    <a:pt x="80" y="18"/>
                  </a:lnTo>
                  <a:lnTo>
                    <a:pt x="67" y="69"/>
                  </a:lnTo>
                  <a:lnTo>
                    <a:pt x="59" y="100"/>
                  </a:lnTo>
                  <a:lnTo>
                    <a:pt x="34" y="122"/>
                  </a:lnTo>
                  <a:lnTo>
                    <a:pt x="18" y="129"/>
                  </a:lnTo>
                  <a:lnTo>
                    <a:pt x="0" y="131"/>
                  </a:lnTo>
                  <a:lnTo>
                    <a:pt x="40" y="181"/>
                  </a:lnTo>
                  <a:lnTo>
                    <a:pt x="50" y="219"/>
                  </a:lnTo>
                  <a:lnTo>
                    <a:pt x="47" y="238"/>
                  </a:lnTo>
                  <a:lnTo>
                    <a:pt x="76" y="253"/>
                  </a:lnTo>
                  <a:lnTo>
                    <a:pt x="76" y="265"/>
                  </a:lnTo>
                  <a:lnTo>
                    <a:pt x="103" y="272"/>
                  </a:lnTo>
                  <a:lnTo>
                    <a:pt x="109" y="272"/>
                  </a:lnTo>
                  <a:lnTo>
                    <a:pt x="109" y="250"/>
                  </a:lnTo>
                  <a:lnTo>
                    <a:pt x="131" y="246"/>
                  </a:lnTo>
                  <a:lnTo>
                    <a:pt x="135" y="222"/>
                  </a:lnTo>
                  <a:lnTo>
                    <a:pt x="121" y="209"/>
                  </a:lnTo>
                  <a:lnTo>
                    <a:pt x="109" y="199"/>
                  </a:lnTo>
                  <a:lnTo>
                    <a:pt x="116" y="153"/>
                  </a:lnTo>
                  <a:lnTo>
                    <a:pt x="125" y="147"/>
                  </a:lnTo>
                  <a:lnTo>
                    <a:pt x="145" y="153"/>
                  </a:lnTo>
                  <a:lnTo>
                    <a:pt x="151" y="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50" descr="90%"/>
            <p:cNvSpPr>
              <a:spLocks/>
            </p:cNvSpPr>
            <p:nvPr/>
          </p:nvSpPr>
          <p:spPr bwMode="auto">
            <a:xfrm>
              <a:off x="2388178" y="1599537"/>
              <a:ext cx="2120900" cy="1833562"/>
            </a:xfrm>
            <a:custGeom>
              <a:avLst/>
              <a:gdLst>
                <a:gd name="T0" fmla="*/ 2147483647 w 1336"/>
                <a:gd name="T1" fmla="*/ 2147483647 h 1155"/>
                <a:gd name="T2" fmla="*/ 2147483647 w 1336"/>
                <a:gd name="T3" fmla="*/ 2147483647 h 1155"/>
                <a:gd name="T4" fmla="*/ 2147483647 w 1336"/>
                <a:gd name="T5" fmla="*/ 2147483647 h 1155"/>
                <a:gd name="T6" fmla="*/ 2147483647 w 1336"/>
                <a:gd name="T7" fmla="*/ 2147483647 h 1155"/>
                <a:gd name="T8" fmla="*/ 2147483647 w 1336"/>
                <a:gd name="T9" fmla="*/ 2147483647 h 1155"/>
                <a:gd name="T10" fmla="*/ 2147483647 w 1336"/>
                <a:gd name="T11" fmla="*/ 2147483647 h 1155"/>
                <a:gd name="T12" fmla="*/ 2147483647 w 1336"/>
                <a:gd name="T13" fmla="*/ 2147483647 h 1155"/>
                <a:gd name="T14" fmla="*/ 2147483647 w 1336"/>
                <a:gd name="T15" fmla="*/ 2147483647 h 1155"/>
                <a:gd name="T16" fmla="*/ 2147483647 w 1336"/>
                <a:gd name="T17" fmla="*/ 2147483647 h 1155"/>
                <a:gd name="T18" fmla="*/ 2147483647 w 1336"/>
                <a:gd name="T19" fmla="*/ 2147483647 h 1155"/>
                <a:gd name="T20" fmla="*/ 2147483647 w 1336"/>
                <a:gd name="T21" fmla="*/ 2147483647 h 1155"/>
                <a:gd name="T22" fmla="*/ 2147483647 w 1336"/>
                <a:gd name="T23" fmla="*/ 2147483647 h 1155"/>
                <a:gd name="T24" fmla="*/ 2147483647 w 1336"/>
                <a:gd name="T25" fmla="*/ 2147483647 h 1155"/>
                <a:gd name="T26" fmla="*/ 2147483647 w 1336"/>
                <a:gd name="T27" fmla="*/ 2147483647 h 1155"/>
                <a:gd name="T28" fmla="*/ 2147483647 w 1336"/>
                <a:gd name="T29" fmla="*/ 2147483647 h 1155"/>
                <a:gd name="T30" fmla="*/ 2147483647 w 1336"/>
                <a:gd name="T31" fmla="*/ 2147483647 h 1155"/>
                <a:gd name="T32" fmla="*/ 2147483647 w 1336"/>
                <a:gd name="T33" fmla="*/ 2147483647 h 1155"/>
                <a:gd name="T34" fmla="*/ 2147483647 w 1336"/>
                <a:gd name="T35" fmla="*/ 2147483647 h 1155"/>
                <a:gd name="T36" fmla="*/ 2147483647 w 1336"/>
                <a:gd name="T37" fmla="*/ 2147483647 h 1155"/>
                <a:gd name="T38" fmla="*/ 2147483647 w 1336"/>
                <a:gd name="T39" fmla="*/ 2147483647 h 1155"/>
                <a:gd name="T40" fmla="*/ 2147483647 w 1336"/>
                <a:gd name="T41" fmla="*/ 2147483647 h 1155"/>
                <a:gd name="T42" fmla="*/ 2147483647 w 1336"/>
                <a:gd name="T43" fmla="*/ 2147483647 h 1155"/>
                <a:gd name="T44" fmla="*/ 2147483647 w 1336"/>
                <a:gd name="T45" fmla="*/ 2147483647 h 1155"/>
                <a:gd name="T46" fmla="*/ 2147483647 w 1336"/>
                <a:gd name="T47" fmla="*/ 2147483647 h 1155"/>
                <a:gd name="T48" fmla="*/ 2147483647 w 1336"/>
                <a:gd name="T49" fmla="*/ 2147483647 h 1155"/>
                <a:gd name="T50" fmla="*/ 2147483647 w 1336"/>
                <a:gd name="T51" fmla="*/ 2147483647 h 1155"/>
                <a:gd name="T52" fmla="*/ 2147483647 w 1336"/>
                <a:gd name="T53" fmla="*/ 2147483647 h 1155"/>
                <a:gd name="T54" fmla="*/ 2147483647 w 1336"/>
                <a:gd name="T55" fmla="*/ 2147483647 h 1155"/>
                <a:gd name="T56" fmla="*/ 2147483647 w 1336"/>
                <a:gd name="T57" fmla="*/ 0 h 1155"/>
                <a:gd name="T58" fmla="*/ 2147483647 w 1336"/>
                <a:gd name="T59" fmla="*/ 2147483647 h 1155"/>
                <a:gd name="T60" fmla="*/ 2147483647 w 1336"/>
                <a:gd name="T61" fmla="*/ 2147483647 h 1155"/>
                <a:gd name="T62" fmla="*/ 2147483647 w 1336"/>
                <a:gd name="T63" fmla="*/ 2147483647 h 1155"/>
                <a:gd name="T64" fmla="*/ 2147483647 w 1336"/>
                <a:gd name="T65" fmla="*/ 2147483647 h 1155"/>
                <a:gd name="T66" fmla="*/ 2147483647 w 1336"/>
                <a:gd name="T67" fmla="*/ 2147483647 h 1155"/>
                <a:gd name="T68" fmla="*/ 2147483647 w 1336"/>
                <a:gd name="T69" fmla="*/ 2147483647 h 1155"/>
                <a:gd name="T70" fmla="*/ 2147483647 w 1336"/>
                <a:gd name="T71" fmla="*/ 2147483647 h 1155"/>
                <a:gd name="T72" fmla="*/ 2147483647 w 1336"/>
                <a:gd name="T73" fmla="*/ 2147483647 h 1155"/>
                <a:gd name="T74" fmla="*/ 2147483647 w 1336"/>
                <a:gd name="T75" fmla="*/ 2147483647 h 1155"/>
                <a:gd name="T76" fmla="*/ 2147483647 w 1336"/>
                <a:gd name="T77" fmla="*/ 2147483647 h 1155"/>
                <a:gd name="T78" fmla="*/ 2147483647 w 1336"/>
                <a:gd name="T79" fmla="*/ 2147483647 h 1155"/>
                <a:gd name="T80" fmla="*/ 2147483647 w 1336"/>
                <a:gd name="T81" fmla="*/ 2147483647 h 1155"/>
                <a:gd name="T82" fmla="*/ 2147483647 w 1336"/>
                <a:gd name="T83" fmla="*/ 2147483647 h 1155"/>
                <a:gd name="T84" fmla="*/ 2147483647 w 1336"/>
                <a:gd name="T85" fmla="*/ 2147483647 h 1155"/>
                <a:gd name="T86" fmla="*/ 2147483647 w 1336"/>
                <a:gd name="T87" fmla="*/ 2147483647 h 1155"/>
                <a:gd name="T88" fmla="*/ 2147483647 w 1336"/>
                <a:gd name="T89" fmla="*/ 2147483647 h 1155"/>
                <a:gd name="T90" fmla="*/ 2147483647 w 1336"/>
                <a:gd name="T91" fmla="*/ 2147483647 h 1155"/>
                <a:gd name="T92" fmla="*/ 2147483647 w 1336"/>
                <a:gd name="T93" fmla="*/ 2147483647 h 1155"/>
                <a:gd name="T94" fmla="*/ 2147483647 w 1336"/>
                <a:gd name="T95" fmla="*/ 2147483647 h 1155"/>
                <a:gd name="T96" fmla="*/ 2147483647 w 1336"/>
                <a:gd name="T97" fmla="*/ 2147483647 h 1155"/>
                <a:gd name="T98" fmla="*/ 2147483647 w 1336"/>
                <a:gd name="T99" fmla="*/ 2147483647 h 11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36"/>
                <a:gd name="T151" fmla="*/ 0 h 1155"/>
                <a:gd name="T152" fmla="*/ 1336 w 1336"/>
                <a:gd name="T153" fmla="*/ 1155 h 11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36" h="1155">
                  <a:moveTo>
                    <a:pt x="373" y="1150"/>
                  </a:moveTo>
                  <a:lnTo>
                    <a:pt x="393" y="1147"/>
                  </a:lnTo>
                  <a:lnTo>
                    <a:pt x="408" y="1141"/>
                  </a:lnTo>
                  <a:lnTo>
                    <a:pt x="434" y="1119"/>
                  </a:lnTo>
                  <a:lnTo>
                    <a:pt x="441" y="1088"/>
                  </a:lnTo>
                  <a:lnTo>
                    <a:pt x="454" y="1038"/>
                  </a:lnTo>
                  <a:lnTo>
                    <a:pt x="487" y="1019"/>
                  </a:lnTo>
                  <a:lnTo>
                    <a:pt x="493" y="1022"/>
                  </a:lnTo>
                  <a:lnTo>
                    <a:pt x="503" y="1056"/>
                  </a:lnTo>
                  <a:lnTo>
                    <a:pt x="487" y="1075"/>
                  </a:lnTo>
                  <a:lnTo>
                    <a:pt x="483" y="1097"/>
                  </a:lnTo>
                  <a:lnTo>
                    <a:pt x="531" y="1112"/>
                  </a:lnTo>
                  <a:lnTo>
                    <a:pt x="539" y="1129"/>
                  </a:lnTo>
                  <a:lnTo>
                    <a:pt x="568" y="1126"/>
                  </a:lnTo>
                  <a:lnTo>
                    <a:pt x="580" y="1129"/>
                  </a:lnTo>
                  <a:lnTo>
                    <a:pt x="586" y="1135"/>
                  </a:lnTo>
                  <a:lnTo>
                    <a:pt x="639" y="1063"/>
                  </a:lnTo>
                  <a:lnTo>
                    <a:pt x="652" y="1060"/>
                  </a:lnTo>
                  <a:lnTo>
                    <a:pt x="656" y="1050"/>
                  </a:lnTo>
                  <a:lnTo>
                    <a:pt x="656" y="1034"/>
                  </a:lnTo>
                  <a:lnTo>
                    <a:pt x="671" y="1013"/>
                  </a:lnTo>
                  <a:lnTo>
                    <a:pt x="704" y="1010"/>
                  </a:lnTo>
                  <a:lnTo>
                    <a:pt x="717" y="997"/>
                  </a:lnTo>
                  <a:lnTo>
                    <a:pt x="723" y="1003"/>
                  </a:lnTo>
                  <a:lnTo>
                    <a:pt x="742" y="988"/>
                  </a:lnTo>
                  <a:lnTo>
                    <a:pt x="753" y="988"/>
                  </a:lnTo>
                  <a:lnTo>
                    <a:pt x="787" y="940"/>
                  </a:lnTo>
                  <a:lnTo>
                    <a:pt x="804" y="940"/>
                  </a:lnTo>
                  <a:lnTo>
                    <a:pt x="828" y="926"/>
                  </a:lnTo>
                  <a:lnTo>
                    <a:pt x="834" y="931"/>
                  </a:lnTo>
                  <a:lnTo>
                    <a:pt x="872" y="913"/>
                  </a:lnTo>
                  <a:lnTo>
                    <a:pt x="853" y="881"/>
                  </a:lnTo>
                  <a:lnTo>
                    <a:pt x="860" y="847"/>
                  </a:lnTo>
                  <a:lnTo>
                    <a:pt x="876" y="813"/>
                  </a:lnTo>
                  <a:lnTo>
                    <a:pt x="892" y="805"/>
                  </a:lnTo>
                  <a:lnTo>
                    <a:pt x="902" y="809"/>
                  </a:lnTo>
                  <a:lnTo>
                    <a:pt x="902" y="835"/>
                  </a:lnTo>
                  <a:lnTo>
                    <a:pt x="912" y="844"/>
                  </a:lnTo>
                  <a:lnTo>
                    <a:pt x="938" y="825"/>
                  </a:lnTo>
                  <a:lnTo>
                    <a:pt x="947" y="813"/>
                  </a:lnTo>
                  <a:lnTo>
                    <a:pt x="958" y="819"/>
                  </a:lnTo>
                  <a:lnTo>
                    <a:pt x="970" y="805"/>
                  </a:lnTo>
                  <a:lnTo>
                    <a:pt x="996" y="805"/>
                  </a:lnTo>
                  <a:lnTo>
                    <a:pt x="1003" y="797"/>
                  </a:lnTo>
                  <a:lnTo>
                    <a:pt x="996" y="784"/>
                  </a:lnTo>
                  <a:lnTo>
                    <a:pt x="1016" y="766"/>
                  </a:lnTo>
                  <a:lnTo>
                    <a:pt x="1036" y="756"/>
                  </a:lnTo>
                  <a:lnTo>
                    <a:pt x="1072" y="790"/>
                  </a:lnTo>
                  <a:lnTo>
                    <a:pt x="1068" y="805"/>
                  </a:lnTo>
                  <a:lnTo>
                    <a:pt x="1087" y="831"/>
                  </a:lnTo>
                  <a:lnTo>
                    <a:pt x="1127" y="835"/>
                  </a:lnTo>
                  <a:lnTo>
                    <a:pt x="1136" y="815"/>
                  </a:lnTo>
                  <a:lnTo>
                    <a:pt x="1127" y="763"/>
                  </a:lnTo>
                  <a:lnTo>
                    <a:pt x="1136" y="753"/>
                  </a:lnTo>
                  <a:lnTo>
                    <a:pt x="1152" y="766"/>
                  </a:lnTo>
                  <a:lnTo>
                    <a:pt x="1171" y="790"/>
                  </a:lnTo>
                  <a:lnTo>
                    <a:pt x="1197" y="750"/>
                  </a:lnTo>
                  <a:lnTo>
                    <a:pt x="1210" y="746"/>
                  </a:lnTo>
                  <a:lnTo>
                    <a:pt x="1230" y="727"/>
                  </a:lnTo>
                  <a:lnTo>
                    <a:pt x="1240" y="727"/>
                  </a:lnTo>
                  <a:lnTo>
                    <a:pt x="1256" y="713"/>
                  </a:lnTo>
                  <a:lnTo>
                    <a:pt x="1266" y="713"/>
                  </a:lnTo>
                  <a:lnTo>
                    <a:pt x="1276" y="696"/>
                  </a:lnTo>
                  <a:lnTo>
                    <a:pt x="1299" y="696"/>
                  </a:lnTo>
                  <a:lnTo>
                    <a:pt x="1321" y="675"/>
                  </a:lnTo>
                  <a:lnTo>
                    <a:pt x="1335" y="665"/>
                  </a:lnTo>
                  <a:lnTo>
                    <a:pt x="1335" y="653"/>
                  </a:lnTo>
                  <a:lnTo>
                    <a:pt x="1315" y="644"/>
                  </a:lnTo>
                  <a:lnTo>
                    <a:pt x="1315" y="622"/>
                  </a:lnTo>
                  <a:lnTo>
                    <a:pt x="1282" y="581"/>
                  </a:lnTo>
                  <a:lnTo>
                    <a:pt x="1252" y="612"/>
                  </a:lnTo>
                  <a:lnTo>
                    <a:pt x="1242" y="606"/>
                  </a:lnTo>
                  <a:lnTo>
                    <a:pt x="1240" y="588"/>
                  </a:lnTo>
                  <a:lnTo>
                    <a:pt x="1227" y="571"/>
                  </a:lnTo>
                  <a:lnTo>
                    <a:pt x="1224" y="550"/>
                  </a:lnTo>
                  <a:lnTo>
                    <a:pt x="1224" y="528"/>
                  </a:lnTo>
                  <a:lnTo>
                    <a:pt x="1204" y="512"/>
                  </a:lnTo>
                  <a:lnTo>
                    <a:pt x="1201" y="506"/>
                  </a:lnTo>
                  <a:lnTo>
                    <a:pt x="1208" y="493"/>
                  </a:lnTo>
                  <a:lnTo>
                    <a:pt x="1246" y="502"/>
                  </a:lnTo>
                  <a:lnTo>
                    <a:pt x="1250" y="484"/>
                  </a:lnTo>
                  <a:lnTo>
                    <a:pt x="1263" y="469"/>
                  </a:lnTo>
                  <a:lnTo>
                    <a:pt x="1252" y="459"/>
                  </a:lnTo>
                  <a:lnTo>
                    <a:pt x="1256" y="443"/>
                  </a:lnTo>
                  <a:lnTo>
                    <a:pt x="1276" y="435"/>
                  </a:lnTo>
                  <a:lnTo>
                    <a:pt x="1279" y="428"/>
                  </a:lnTo>
                  <a:lnTo>
                    <a:pt x="1276" y="421"/>
                  </a:lnTo>
                  <a:lnTo>
                    <a:pt x="1256" y="428"/>
                  </a:lnTo>
                  <a:lnTo>
                    <a:pt x="1218" y="403"/>
                  </a:lnTo>
                  <a:lnTo>
                    <a:pt x="1214" y="393"/>
                  </a:lnTo>
                  <a:lnTo>
                    <a:pt x="1233" y="371"/>
                  </a:lnTo>
                  <a:lnTo>
                    <a:pt x="1273" y="315"/>
                  </a:lnTo>
                  <a:lnTo>
                    <a:pt x="1276" y="309"/>
                  </a:lnTo>
                  <a:lnTo>
                    <a:pt x="1282" y="309"/>
                  </a:lnTo>
                  <a:lnTo>
                    <a:pt x="1295" y="324"/>
                  </a:lnTo>
                  <a:lnTo>
                    <a:pt x="1299" y="328"/>
                  </a:lnTo>
                  <a:lnTo>
                    <a:pt x="1299" y="256"/>
                  </a:lnTo>
                  <a:lnTo>
                    <a:pt x="1312" y="250"/>
                  </a:lnTo>
                  <a:lnTo>
                    <a:pt x="1312" y="225"/>
                  </a:lnTo>
                  <a:lnTo>
                    <a:pt x="1307" y="180"/>
                  </a:lnTo>
                  <a:lnTo>
                    <a:pt x="1324" y="118"/>
                  </a:lnTo>
                  <a:lnTo>
                    <a:pt x="1276" y="87"/>
                  </a:lnTo>
                  <a:lnTo>
                    <a:pt x="1240" y="115"/>
                  </a:lnTo>
                  <a:lnTo>
                    <a:pt x="1220" y="118"/>
                  </a:lnTo>
                  <a:lnTo>
                    <a:pt x="1214" y="128"/>
                  </a:lnTo>
                  <a:lnTo>
                    <a:pt x="1181" y="121"/>
                  </a:lnTo>
                  <a:lnTo>
                    <a:pt x="1166" y="106"/>
                  </a:lnTo>
                  <a:lnTo>
                    <a:pt x="1156" y="78"/>
                  </a:lnTo>
                  <a:lnTo>
                    <a:pt x="1159" y="69"/>
                  </a:lnTo>
                  <a:lnTo>
                    <a:pt x="1133" y="52"/>
                  </a:lnTo>
                  <a:lnTo>
                    <a:pt x="1121" y="74"/>
                  </a:lnTo>
                  <a:lnTo>
                    <a:pt x="1093" y="59"/>
                  </a:lnTo>
                  <a:lnTo>
                    <a:pt x="1087" y="55"/>
                  </a:lnTo>
                  <a:lnTo>
                    <a:pt x="1104" y="15"/>
                  </a:lnTo>
                  <a:lnTo>
                    <a:pt x="1090" y="0"/>
                  </a:lnTo>
                  <a:lnTo>
                    <a:pt x="1080" y="0"/>
                  </a:lnTo>
                  <a:lnTo>
                    <a:pt x="1051" y="18"/>
                  </a:lnTo>
                  <a:lnTo>
                    <a:pt x="1029" y="52"/>
                  </a:lnTo>
                  <a:lnTo>
                    <a:pt x="1038" y="55"/>
                  </a:lnTo>
                  <a:lnTo>
                    <a:pt x="1055" y="59"/>
                  </a:lnTo>
                  <a:lnTo>
                    <a:pt x="1068" y="93"/>
                  </a:lnTo>
                  <a:lnTo>
                    <a:pt x="1061" y="106"/>
                  </a:lnTo>
                  <a:lnTo>
                    <a:pt x="1048" y="128"/>
                  </a:lnTo>
                  <a:lnTo>
                    <a:pt x="1023" y="215"/>
                  </a:lnTo>
                  <a:lnTo>
                    <a:pt x="1031" y="231"/>
                  </a:lnTo>
                  <a:lnTo>
                    <a:pt x="1025" y="243"/>
                  </a:lnTo>
                  <a:lnTo>
                    <a:pt x="967" y="284"/>
                  </a:lnTo>
                  <a:lnTo>
                    <a:pt x="934" y="282"/>
                  </a:lnTo>
                  <a:lnTo>
                    <a:pt x="918" y="274"/>
                  </a:lnTo>
                  <a:lnTo>
                    <a:pt x="915" y="282"/>
                  </a:lnTo>
                  <a:lnTo>
                    <a:pt x="889" y="380"/>
                  </a:lnTo>
                  <a:lnTo>
                    <a:pt x="876" y="393"/>
                  </a:lnTo>
                  <a:lnTo>
                    <a:pt x="882" y="409"/>
                  </a:lnTo>
                  <a:lnTo>
                    <a:pt x="900" y="421"/>
                  </a:lnTo>
                  <a:lnTo>
                    <a:pt x="925" y="409"/>
                  </a:lnTo>
                  <a:lnTo>
                    <a:pt x="967" y="412"/>
                  </a:lnTo>
                  <a:lnTo>
                    <a:pt x="980" y="393"/>
                  </a:lnTo>
                  <a:lnTo>
                    <a:pt x="1003" y="387"/>
                  </a:lnTo>
                  <a:lnTo>
                    <a:pt x="1045" y="403"/>
                  </a:lnTo>
                  <a:lnTo>
                    <a:pt x="1097" y="453"/>
                  </a:lnTo>
                  <a:lnTo>
                    <a:pt x="1097" y="466"/>
                  </a:lnTo>
                  <a:lnTo>
                    <a:pt x="1084" y="471"/>
                  </a:lnTo>
                  <a:lnTo>
                    <a:pt x="1025" y="475"/>
                  </a:lnTo>
                  <a:lnTo>
                    <a:pt x="1006" y="491"/>
                  </a:lnTo>
                  <a:lnTo>
                    <a:pt x="990" y="487"/>
                  </a:lnTo>
                  <a:lnTo>
                    <a:pt x="980" y="506"/>
                  </a:lnTo>
                  <a:lnTo>
                    <a:pt x="951" y="509"/>
                  </a:lnTo>
                  <a:lnTo>
                    <a:pt x="931" y="537"/>
                  </a:lnTo>
                  <a:lnTo>
                    <a:pt x="928" y="556"/>
                  </a:lnTo>
                  <a:lnTo>
                    <a:pt x="889" y="581"/>
                  </a:lnTo>
                  <a:lnTo>
                    <a:pt x="863" y="584"/>
                  </a:lnTo>
                  <a:lnTo>
                    <a:pt x="834" y="622"/>
                  </a:lnTo>
                  <a:lnTo>
                    <a:pt x="809" y="637"/>
                  </a:lnTo>
                  <a:lnTo>
                    <a:pt x="756" y="625"/>
                  </a:lnTo>
                  <a:lnTo>
                    <a:pt x="739" y="619"/>
                  </a:lnTo>
                  <a:lnTo>
                    <a:pt x="720" y="637"/>
                  </a:lnTo>
                  <a:lnTo>
                    <a:pt x="711" y="672"/>
                  </a:lnTo>
                  <a:lnTo>
                    <a:pt x="739" y="713"/>
                  </a:lnTo>
                  <a:lnTo>
                    <a:pt x="720" y="732"/>
                  </a:lnTo>
                  <a:lnTo>
                    <a:pt x="694" y="744"/>
                  </a:lnTo>
                  <a:lnTo>
                    <a:pt x="658" y="790"/>
                  </a:lnTo>
                  <a:lnTo>
                    <a:pt x="609" y="809"/>
                  </a:lnTo>
                  <a:lnTo>
                    <a:pt x="528" y="819"/>
                  </a:lnTo>
                  <a:lnTo>
                    <a:pt x="519" y="815"/>
                  </a:lnTo>
                  <a:lnTo>
                    <a:pt x="424" y="853"/>
                  </a:lnTo>
                  <a:lnTo>
                    <a:pt x="381" y="881"/>
                  </a:lnTo>
                  <a:lnTo>
                    <a:pt x="369" y="875"/>
                  </a:lnTo>
                  <a:lnTo>
                    <a:pt x="366" y="862"/>
                  </a:lnTo>
                  <a:lnTo>
                    <a:pt x="310" y="860"/>
                  </a:lnTo>
                  <a:lnTo>
                    <a:pt x="246" y="840"/>
                  </a:lnTo>
                  <a:lnTo>
                    <a:pt x="226" y="819"/>
                  </a:lnTo>
                  <a:lnTo>
                    <a:pt x="132" y="809"/>
                  </a:lnTo>
                  <a:lnTo>
                    <a:pt x="116" y="815"/>
                  </a:lnTo>
                  <a:lnTo>
                    <a:pt x="0" y="805"/>
                  </a:lnTo>
                  <a:lnTo>
                    <a:pt x="0" y="821"/>
                  </a:lnTo>
                  <a:lnTo>
                    <a:pt x="6" y="847"/>
                  </a:lnTo>
                  <a:lnTo>
                    <a:pt x="2" y="891"/>
                  </a:lnTo>
                  <a:lnTo>
                    <a:pt x="35" y="938"/>
                  </a:lnTo>
                  <a:lnTo>
                    <a:pt x="51" y="947"/>
                  </a:lnTo>
                  <a:lnTo>
                    <a:pt x="77" y="928"/>
                  </a:lnTo>
                  <a:lnTo>
                    <a:pt x="132" y="928"/>
                  </a:lnTo>
                  <a:lnTo>
                    <a:pt x="148" y="931"/>
                  </a:lnTo>
                  <a:lnTo>
                    <a:pt x="155" y="944"/>
                  </a:lnTo>
                  <a:lnTo>
                    <a:pt x="148" y="957"/>
                  </a:lnTo>
                  <a:lnTo>
                    <a:pt x="119" y="982"/>
                  </a:lnTo>
                  <a:lnTo>
                    <a:pt x="122" y="993"/>
                  </a:lnTo>
                  <a:lnTo>
                    <a:pt x="158" y="1019"/>
                  </a:lnTo>
                  <a:lnTo>
                    <a:pt x="171" y="1019"/>
                  </a:lnTo>
                  <a:lnTo>
                    <a:pt x="174" y="1024"/>
                  </a:lnTo>
                  <a:lnTo>
                    <a:pt x="171" y="1034"/>
                  </a:lnTo>
                  <a:lnTo>
                    <a:pt x="193" y="1053"/>
                  </a:lnTo>
                  <a:lnTo>
                    <a:pt x="246" y="1060"/>
                  </a:lnTo>
                  <a:lnTo>
                    <a:pt x="272" y="1053"/>
                  </a:lnTo>
                  <a:lnTo>
                    <a:pt x="301" y="1024"/>
                  </a:lnTo>
                  <a:lnTo>
                    <a:pt x="341" y="1028"/>
                  </a:lnTo>
                  <a:lnTo>
                    <a:pt x="357" y="1050"/>
                  </a:lnTo>
                  <a:lnTo>
                    <a:pt x="346" y="1070"/>
                  </a:lnTo>
                  <a:lnTo>
                    <a:pt x="350" y="1081"/>
                  </a:lnTo>
                  <a:lnTo>
                    <a:pt x="327" y="1094"/>
                  </a:lnTo>
                  <a:lnTo>
                    <a:pt x="321" y="1107"/>
                  </a:lnTo>
                  <a:lnTo>
                    <a:pt x="324" y="1132"/>
                  </a:lnTo>
                  <a:lnTo>
                    <a:pt x="359" y="1154"/>
                  </a:lnTo>
                  <a:lnTo>
                    <a:pt x="373" y="1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2388178" y="1616999"/>
              <a:ext cx="2120900" cy="1811338"/>
            </a:xfrm>
            <a:custGeom>
              <a:avLst/>
              <a:gdLst>
                <a:gd name="T0" fmla="*/ 2147483647 w 1336"/>
                <a:gd name="T1" fmla="*/ 2147483647 h 1141"/>
                <a:gd name="T2" fmla="*/ 2147483647 w 1336"/>
                <a:gd name="T3" fmla="*/ 2147483647 h 1141"/>
                <a:gd name="T4" fmla="*/ 2147483647 w 1336"/>
                <a:gd name="T5" fmla="*/ 2147483647 h 1141"/>
                <a:gd name="T6" fmla="*/ 2147483647 w 1336"/>
                <a:gd name="T7" fmla="*/ 2147483647 h 1141"/>
                <a:gd name="T8" fmla="*/ 2147483647 w 1336"/>
                <a:gd name="T9" fmla="*/ 2147483647 h 1141"/>
                <a:gd name="T10" fmla="*/ 2147483647 w 1336"/>
                <a:gd name="T11" fmla="*/ 2147483647 h 1141"/>
                <a:gd name="T12" fmla="*/ 2147483647 w 1336"/>
                <a:gd name="T13" fmla="*/ 2147483647 h 1141"/>
                <a:gd name="T14" fmla="*/ 2147483647 w 1336"/>
                <a:gd name="T15" fmla="*/ 2147483647 h 1141"/>
                <a:gd name="T16" fmla="*/ 2147483647 w 1336"/>
                <a:gd name="T17" fmla="*/ 2147483647 h 1141"/>
                <a:gd name="T18" fmla="*/ 2147483647 w 1336"/>
                <a:gd name="T19" fmla="*/ 2147483647 h 1141"/>
                <a:gd name="T20" fmla="*/ 2147483647 w 1336"/>
                <a:gd name="T21" fmla="*/ 2147483647 h 1141"/>
                <a:gd name="T22" fmla="*/ 2147483647 w 1336"/>
                <a:gd name="T23" fmla="*/ 2147483647 h 1141"/>
                <a:gd name="T24" fmla="*/ 2147483647 w 1336"/>
                <a:gd name="T25" fmla="*/ 2147483647 h 1141"/>
                <a:gd name="T26" fmla="*/ 2147483647 w 1336"/>
                <a:gd name="T27" fmla="*/ 2147483647 h 1141"/>
                <a:gd name="T28" fmla="*/ 2147483647 w 1336"/>
                <a:gd name="T29" fmla="*/ 2147483647 h 1141"/>
                <a:gd name="T30" fmla="*/ 2147483647 w 1336"/>
                <a:gd name="T31" fmla="*/ 2147483647 h 1141"/>
                <a:gd name="T32" fmla="*/ 2147483647 w 1336"/>
                <a:gd name="T33" fmla="*/ 2147483647 h 1141"/>
                <a:gd name="T34" fmla="*/ 2147483647 w 1336"/>
                <a:gd name="T35" fmla="*/ 2147483647 h 1141"/>
                <a:gd name="T36" fmla="*/ 2147483647 w 1336"/>
                <a:gd name="T37" fmla="*/ 2147483647 h 1141"/>
                <a:gd name="T38" fmla="*/ 2147483647 w 1336"/>
                <a:gd name="T39" fmla="*/ 2147483647 h 1141"/>
                <a:gd name="T40" fmla="*/ 2147483647 w 1336"/>
                <a:gd name="T41" fmla="*/ 2147483647 h 1141"/>
                <a:gd name="T42" fmla="*/ 2147483647 w 1336"/>
                <a:gd name="T43" fmla="*/ 2147483647 h 1141"/>
                <a:gd name="T44" fmla="*/ 2147483647 w 1336"/>
                <a:gd name="T45" fmla="*/ 2147483647 h 1141"/>
                <a:gd name="T46" fmla="*/ 2147483647 w 1336"/>
                <a:gd name="T47" fmla="*/ 2147483647 h 1141"/>
                <a:gd name="T48" fmla="*/ 2147483647 w 1336"/>
                <a:gd name="T49" fmla="*/ 2147483647 h 1141"/>
                <a:gd name="T50" fmla="*/ 2147483647 w 1336"/>
                <a:gd name="T51" fmla="*/ 2147483647 h 1141"/>
                <a:gd name="T52" fmla="*/ 2147483647 w 1336"/>
                <a:gd name="T53" fmla="*/ 2147483647 h 1141"/>
                <a:gd name="T54" fmla="*/ 2147483647 w 1336"/>
                <a:gd name="T55" fmla="*/ 2147483647 h 1141"/>
                <a:gd name="T56" fmla="*/ 2147483647 w 1336"/>
                <a:gd name="T57" fmla="*/ 0 h 1141"/>
                <a:gd name="T58" fmla="*/ 2147483647 w 1336"/>
                <a:gd name="T59" fmla="*/ 2147483647 h 1141"/>
                <a:gd name="T60" fmla="*/ 2147483647 w 1336"/>
                <a:gd name="T61" fmla="*/ 2147483647 h 1141"/>
                <a:gd name="T62" fmla="*/ 2147483647 w 1336"/>
                <a:gd name="T63" fmla="*/ 2147483647 h 1141"/>
                <a:gd name="T64" fmla="*/ 2147483647 w 1336"/>
                <a:gd name="T65" fmla="*/ 2147483647 h 1141"/>
                <a:gd name="T66" fmla="*/ 2147483647 w 1336"/>
                <a:gd name="T67" fmla="*/ 2147483647 h 1141"/>
                <a:gd name="T68" fmla="*/ 2147483647 w 1336"/>
                <a:gd name="T69" fmla="*/ 2147483647 h 1141"/>
                <a:gd name="T70" fmla="*/ 2147483647 w 1336"/>
                <a:gd name="T71" fmla="*/ 2147483647 h 1141"/>
                <a:gd name="T72" fmla="*/ 2147483647 w 1336"/>
                <a:gd name="T73" fmla="*/ 2147483647 h 1141"/>
                <a:gd name="T74" fmla="*/ 2147483647 w 1336"/>
                <a:gd name="T75" fmla="*/ 2147483647 h 1141"/>
                <a:gd name="T76" fmla="*/ 2147483647 w 1336"/>
                <a:gd name="T77" fmla="*/ 2147483647 h 1141"/>
                <a:gd name="T78" fmla="*/ 2147483647 w 1336"/>
                <a:gd name="T79" fmla="*/ 2147483647 h 1141"/>
                <a:gd name="T80" fmla="*/ 2147483647 w 1336"/>
                <a:gd name="T81" fmla="*/ 2147483647 h 1141"/>
                <a:gd name="T82" fmla="*/ 2147483647 w 1336"/>
                <a:gd name="T83" fmla="*/ 2147483647 h 1141"/>
                <a:gd name="T84" fmla="*/ 2147483647 w 1336"/>
                <a:gd name="T85" fmla="*/ 2147483647 h 1141"/>
                <a:gd name="T86" fmla="*/ 2147483647 w 1336"/>
                <a:gd name="T87" fmla="*/ 2147483647 h 1141"/>
                <a:gd name="T88" fmla="*/ 2147483647 w 1336"/>
                <a:gd name="T89" fmla="*/ 2147483647 h 1141"/>
                <a:gd name="T90" fmla="*/ 2147483647 w 1336"/>
                <a:gd name="T91" fmla="*/ 2147483647 h 1141"/>
                <a:gd name="T92" fmla="*/ 2147483647 w 1336"/>
                <a:gd name="T93" fmla="*/ 2147483647 h 1141"/>
                <a:gd name="T94" fmla="*/ 2147483647 w 1336"/>
                <a:gd name="T95" fmla="*/ 2147483647 h 1141"/>
                <a:gd name="T96" fmla="*/ 2147483647 w 1336"/>
                <a:gd name="T97" fmla="*/ 2147483647 h 1141"/>
                <a:gd name="T98" fmla="*/ 2147483647 w 1336"/>
                <a:gd name="T99" fmla="*/ 2147483647 h 11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36"/>
                <a:gd name="T151" fmla="*/ 0 h 1141"/>
                <a:gd name="T152" fmla="*/ 1336 w 1336"/>
                <a:gd name="T153" fmla="*/ 1141 h 11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36" h="1141">
                  <a:moveTo>
                    <a:pt x="373" y="1136"/>
                  </a:moveTo>
                  <a:lnTo>
                    <a:pt x="393" y="1133"/>
                  </a:lnTo>
                  <a:lnTo>
                    <a:pt x="408" y="1127"/>
                  </a:lnTo>
                  <a:lnTo>
                    <a:pt x="434" y="1105"/>
                  </a:lnTo>
                  <a:lnTo>
                    <a:pt x="441" y="1074"/>
                  </a:lnTo>
                  <a:lnTo>
                    <a:pt x="454" y="1026"/>
                  </a:lnTo>
                  <a:lnTo>
                    <a:pt x="487" y="1006"/>
                  </a:lnTo>
                  <a:lnTo>
                    <a:pt x="493" y="1009"/>
                  </a:lnTo>
                  <a:lnTo>
                    <a:pt x="503" y="1043"/>
                  </a:lnTo>
                  <a:lnTo>
                    <a:pt x="487" y="1062"/>
                  </a:lnTo>
                  <a:lnTo>
                    <a:pt x="483" y="1083"/>
                  </a:lnTo>
                  <a:lnTo>
                    <a:pt x="531" y="1099"/>
                  </a:lnTo>
                  <a:lnTo>
                    <a:pt x="539" y="1115"/>
                  </a:lnTo>
                  <a:lnTo>
                    <a:pt x="568" y="1112"/>
                  </a:lnTo>
                  <a:lnTo>
                    <a:pt x="580" y="1115"/>
                  </a:lnTo>
                  <a:lnTo>
                    <a:pt x="586" y="1121"/>
                  </a:lnTo>
                  <a:lnTo>
                    <a:pt x="639" y="1050"/>
                  </a:lnTo>
                  <a:lnTo>
                    <a:pt x="652" y="1047"/>
                  </a:lnTo>
                  <a:lnTo>
                    <a:pt x="656" y="1037"/>
                  </a:lnTo>
                  <a:lnTo>
                    <a:pt x="656" y="1022"/>
                  </a:lnTo>
                  <a:lnTo>
                    <a:pt x="671" y="1001"/>
                  </a:lnTo>
                  <a:lnTo>
                    <a:pt x="704" y="997"/>
                  </a:lnTo>
                  <a:lnTo>
                    <a:pt x="717" y="985"/>
                  </a:lnTo>
                  <a:lnTo>
                    <a:pt x="723" y="991"/>
                  </a:lnTo>
                  <a:lnTo>
                    <a:pt x="742" y="976"/>
                  </a:lnTo>
                  <a:lnTo>
                    <a:pt x="753" y="976"/>
                  </a:lnTo>
                  <a:lnTo>
                    <a:pt x="787" y="929"/>
                  </a:lnTo>
                  <a:lnTo>
                    <a:pt x="804" y="929"/>
                  </a:lnTo>
                  <a:lnTo>
                    <a:pt x="828" y="915"/>
                  </a:lnTo>
                  <a:lnTo>
                    <a:pt x="834" y="919"/>
                  </a:lnTo>
                  <a:lnTo>
                    <a:pt x="872" y="901"/>
                  </a:lnTo>
                  <a:lnTo>
                    <a:pt x="853" y="871"/>
                  </a:lnTo>
                  <a:lnTo>
                    <a:pt x="860" y="836"/>
                  </a:lnTo>
                  <a:lnTo>
                    <a:pt x="876" y="803"/>
                  </a:lnTo>
                  <a:lnTo>
                    <a:pt x="892" y="796"/>
                  </a:lnTo>
                  <a:lnTo>
                    <a:pt x="902" y="799"/>
                  </a:lnTo>
                  <a:lnTo>
                    <a:pt x="902" y="825"/>
                  </a:lnTo>
                  <a:lnTo>
                    <a:pt x="912" y="834"/>
                  </a:lnTo>
                  <a:lnTo>
                    <a:pt x="938" y="815"/>
                  </a:lnTo>
                  <a:lnTo>
                    <a:pt x="947" y="803"/>
                  </a:lnTo>
                  <a:lnTo>
                    <a:pt x="958" y="809"/>
                  </a:lnTo>
                  <a:lnTo>
                    <a:pt x="970" y="796"/>
                  </a:lnTo>
                  <a:lnTo>
                    <a:pt x="996" y="796"/>
                  </a:lnTo>
                  <a:lnTo>
                    <a:pt x="1003" y="788"/>
                  </a:lnTo>
                  <a:lnTo>
                    <a:pt x="996" y="775"/>
                  </a:lnTo>
                  <a:lnTo>
                    <a:pt x="1016" y="757"/>
                  </a:lnTo>
                  <a:lnTo>
                    <a:pt x="1036" y="747"/>
                  </a:lnTo>
                  <a:lnTo>
                    <a:pt x="1072" y="780"/>
                  </a:lnTo>
                  <a:lnTo>
                    <a:pt x="1068" y="796"/>
                  </a:lnTo>
                  <a:lnTo>
                    <a:pt x="1087" y="821"/>
                  </a:lnTo>
                  <a:lnTo>
                    <a:pt x="1127" y="825"/>
                  </a:lnTo>
                  <a:lnTo>
                    <a:pt x="1136" y="806"/>
                  </a:lnTo>
                  <a:lnTo>
                    <a:pt x="1127" y="754"/>
                  </a:lnTo>
                  <a:lnTo>
                    <a:pt x="1136" y="744"/>
                  </a:lnTo>
                  <a:lnTo>
                    <a:pt x="1152" y="757"/>
                  </a:lnTo>
                  <a:lnTo>
                    <a:pt x="1171" y="780"/>
                  </a:lnTo>
                  <a:lnTo>
                    <a:pt x="1197" y="741"/>
                  </a:lnTo>
                  <a:lnTo>
                    <a:pt x="1210" y="737"/>
                  </a:lnTo>
                  <a:lnTo>
                    <a:pt x="1230" y="719"/>
                  </a:lnTo>
                  <a:lnTo>
                    <a:pt x="1240" y="719"/>
                  </a:lnTo>
                  <a:lnTo>
                    <a:pt x="1256" y="704"/>
                  </a:lnTo>
                  <a:lnTo>
                    <a:pt x="1266" y="704"/>
                  </a:lnTo>
                  <a:lnTo>
                    <a:pt x="1276" y="688"/>
                  </a:lnTo>
                  <a:lnTo>
                    <a:pt x="1299" y="688"/>
                  </a:lnTo>
                  <a:lnTo>
                    <a:pt x="1321" y="667"/>
                  </a:lnTo>
                  <a:lnTo>
                    <a:pt x="1335" y="657"/>
                  </a:lnTo>
                  <a:lnTo>
                    <a:pt x="1335" y="646"/>
                  </a:lnTo>
                  <a:lnTo>
                    <a:pt x="1315" y="636"/>
                  </a:lnTo>
                  <a:lnTo>
                    <a:pt x="1315" y="615"/>
                  </a:lnTo>
                  <a:lnTo>
                    <a:pt x="1282" y="574"/>
                  </a:lnTo>
                  <a:lnTo>
                    <a:pt x="1252" y="605"/>
                  </a:lnTo>
                  <a:lnTo>
                    <a:pt x="1242" y="598"/>
                  </a:lnTo>
                  <a:lnTo>
                    <a:pt x="1240" y="581"/>
                  </a:lnTo>
                  <a:lnTo>
                    <a:pt x="1227" y="564"/>
                  </a:lnTo>
                  <a:lnTo>
                    <a:pt x="1224" y="543"/>
                  </a:lnTo>
                  <a:lnTo>
                    <a:pt x="1224" y="522"/>
                  </a:lnTo>
                  <a:lnTo>
                    <a:pt x="1204" y="506"/>
                  </a:lnTo>
                  <a:lnTo>
                    <a:pt x="1201" y="500"/>
                  </a:lnTo>
                  <a:lnTo>
                    <a:pt x="1208" y="487"/>
                  </a:lnTo>
                  <a:lnTo>
                    <a:pt x="1246" y="496"/>
                  </a:lnTo>
                  <a:lnTo>
                    <a:pt x="1250" y="478"/>
                  </a:lnTo>
                  <a:lnTo>
                    <a:pt x="1263" y="464"/>
                  </a:lnTo>
                  <a:lnTo>
                    <a:pt x="1252" y="454"/>
                  </a:lnTo>
                  <a:lnTo>
                    <a:pt x="1256" y="437"/>
                  </a:lnTo>
                  <a:lnTo>
                    <a:pt x="1276" y="429"/>
                  </a:lnTo>
                  <a:lnTo>
                    <a:pt x="1279" y="423"/>
                  </a:lnTo>
                  <a:lnTo>
                    <a:pt x="1276" y="416"/>
                  </a:lnTo>
                  <a:lnTo>
                    <a:pt x="1256" y="423"/>
                  </a:lnTo>
                  <a:lnTo>
                    <a:pt x="1218" y="398"/>
                  </a:lnTo>
                  <a:lnTo>
                    <a:pt x="1214" y="389"/>
                  </a:lnTo>
                  <a:lnTo>
                    <a:pt x="1233" y="367"/>
                  </a:lnTo>
                  <a:lnTo>
                    <a:pt x="1273" y="312"/>
                  </a:lnTo>
                  <a:lnTo>
                    <a:pt x="1276" y="305"/>
                  </a:lnTo>
                  <a:lnTo>
                    <a:pt x="1282" y="305"/>
                  </a:lnTo>
                  <a:lnTo>
                    <a:pt x="1295" y="320"/>
                  </a:lnTo>
                  <a:lnTo>
                    <a:pt x="1299" y="324"/>
                  </a:lnTo>
                  <a:lnTo>
                    <a:pt x="1299" y="253"/>
                  </a:lnTo>
                  <a:lnTo>
                    <a:pt x="1312" y="247"/>
                  </a:lnTo>
                  <a:lnTo>
                    <a:pt x="1312" y="222"/>
                  </a:lnTo>
                  <a:lnTo>
                    <a:pt x="1307" y="178"/>
                  </a:lnTo>
                  <a:lnTo>
                    <a:pt x="1324" y="116"/>
                  </a:lnTo>
                  <a:lnTo>
                    <a:pt x="1276" y="86"/>
                  </a:lnTo>
                  <a:lnTo>
                    <a:pt x="1240" y="113"/>
                  </a:lnTo>
                  <a:lnTo>
                    <a:pt x="1220" y="116"/>
                  </a:lnTo>
                  <a:lnTo>
                    <a:pt x="1214" y="126"/>
                  </a:lnTo>
                  <a:lnTo>
                    <a:pt x="1181" y="120"/>
                  </a:lnTo>
                  <a:lnTo>
                    <a:pt x="1166" y="104"/>
                  </a:lnTo>
                  <a:lnTo>
                    <a:pt x="1156" y="77"/>
                  </a:lnTo>
                  <a:lnTo>
                    <a:pt x="1159" y="68"/>
                  </a:lnTo>
                  <a:lnTo>
                    <a:pt x="1133" y="51"/>
                  </a:lnTo>
                  <a:lnTo>
                    <a:pt x="1121" y="74"/>
                  </a:lnTo>
                  <a:lnTo>
                    <a:pt x="1093" y="58"/>
                  </a:lnTo>
                  <a:lnTo>
                    <a:pt x="1087" y="54"/>
                  </a:lnTo>
                  <a:lnTo>
                    <a:pt x="1104" y="15"/>
                  </a:lnTo>
                  <a:lnTo>
                    <a:pt x="1090" y="0"/>
                  </a:lnTo>
                  <a:lnTo>
                    <a:pt x="1080" y="0"/>
                  </a:lnTo>
                  <a:lnTo>
                    <a:pt x="1051" y="17"/>
                  </a:lnTo>
                  <a:lnTo>
                    <a:pt x="1029" y="51"/>
                  </a:lnTo>
                  <a:lnTo>
                    <a:pt x="1038" y="54"/>
                  </a:lnTo>
                  <a:lnTo>
                    <a:pt x="1055" y="58"/>
                  </a:lnTo>
                  <a:lnTo>
                    <a:pt x="1068" y="92"/>
                  </a:lnTo>
                  <a:lnTo>
                    <a:pt x="1061" y="104"/>
                  </a:lnTo>
                  <a:lnTo>
                    <a:pt x="1048" y="126"/>
                  </a:lnTo>
                  <a:lnTo>
                    <a:pt x="1023" y="212"/>
                  </a:lnTo>
                  <a:lnTo>
                    <a:pt x="1031" y="228"/>
                  </a:lnTo>
                  <a:lnTo>
                    <a:pt x="1025" y="240"/>
                  </a:lnTo>
                  <a:lnTo>
                    <a:pt x="967" y="281"/>
                  </a:lnTo>
                  <a:lnTo>
                    <a:pt x="934" y="278"/>
                  </a:lnTo>
                  <a:lnTo>
                    <a:pt x="918" y="271"/>
                  </a:lnTo>
                  <a:lnTo>
                    <a:pt x="915" y="278"/>
                  </a:lnTo>
                  <a:lnTo>
                    <a:pt x="889" y="376"/>
                  </a:lnTo>
                  <a:lnTo>
                    <a:pt x="876" y="389"/>
                  </a:lnTo>
                  <a:lnTo>
                    <a:pt x="882" y="404"/>
                  </a:lnTo>
                  <a:lnTo>
                    <a:pt x="900" y="416"/>
                  </a:lnTo>
                  <a:lnTo>
                    <a:pt x="925" y="404"/>
                  </a:lnTo>
                  <a:lnTo>
                    <a:pt x="967" y="407"/>
                  </a:lnTo>
                  <a:lnTo>
                    <a:pt x="980" y="389"/>
                  </a:lnTo>
                  <a:lnTo>
                    <a:pt x="1003" y="382"/>
                  </a:lnTo>
                  <a:lnTo>
                    <a:pt x="1045" y="398"/>
                  </a:lnTo>
                  <a:lnTo>
                    <a:pt x="1097" y="447"/>
                  </a:lnTo>
                  <a:lnTo>
                    <a:pt x="1097" y="460"/>
                  </a:lnTo>
                  <a:lnTo>
                    <a:pt x="1084" y="465"/>
                  </a:lnTo>
                  <a:lnTo>
                    <a:pt x="1025" y="469"/>
                  </a:lnTo>
                  <a:lnTo>
                    <a:pt x="1006" y="485"/>
                  </a:lnTo>
                  <a:lnTo>
                    <a:pt x="990" y="481"/>
                  </a:lnTo>
                  <a:lnTo>
                    <a:pt x="980" y="500"/>
                  </a:lnTo>
                  <a:lnTo>
                    <a:pt x="951" y="502"/>
                  </a:lnTo>
                  <a:lnTo>
                    <a:pt x="931" y="531"/>
                  </a:lnTo>
                  <a:lnTo>
                    <a:pt x="928" y="549"/>
                  </a:lnTo>
                  <a:lnTo>
                    <a:pt x="889" y="574"/>
                  </a:lnTo>
                  <a:lnTo>
                    <a:pt x="863" y="577"/>
                  </a:lnTo>
                  <a:lnTo>
                    <a:pt x="834" y="615"/>
                  </a:lnTo>
                  <a:lnTo>
                    <a:pt x="809" y="629"/>
                  </a:lnTo>
                  <a:lnTo>
                    <a:pt x="756" y="617"/>
                  </a:lnTo>
                  <a:lnTo>
                    <a:pt x="739" y="611"/>
                  </a:lnTo>
                  <a:lnTo>
                    <a:pt x="720" y="629"/>
                  </a:lnTo>
                  <a:lnTo>
                    <a:pt x="711" y="664"/>
                  </a:lnTo>
                  <a:lnTo>
                    <a:pt x="739" y="704"/>
                  </a:lnTo>
                  <a:lnTo>
                    <a:pt x="720" y="723"/>
                  </a:lnTo>
                  <a:lnTo>
                    <a:pt x="694" y="735"/>
                  </a:lnTo>
                  <a:lnTo>
                    <a:pt x="658" y="780"/>
                  </a:lnTo>
                  <a:lnTo>
                    <a:pt x="609" y="799"/>
                  </a:lnTo>
                  <a:lnTo>
                    <a:pt x="528" y="809"/>
                  </a:lnTo>
                  <a:lnTo>
                    <a:pt x="519" y="806"/>
                  </a:lnTo>
                  <a:lnTo>
                    <a:pt x="424" y="843"/>
                  </a:lnTo>
                  <a:lnTo>
                    <a:pt x="381" y="871"/>
                  </a:lnTo>
                  <a:lnTo>
                    <a:pt x="369" y="865"/>
                  </a:lnTo>
                  <a:lnTo>
                    <a:pt x="366" y="852"/>
                  </a:lnTo>
                  <a:lnTo>
                    <a:pt x="310" y="849"/>
                  </a:lnTo>
                  <a:lnTo>
                    <a:pt x="246" y="830"/>
                  </a:lnTo>
                  <a:lnTo>
                    <a:pt x="226" y="809"/>
                  </a:lnTo>
                  <a:lnTo>
                    <a:pt x="132" y="799"/>
                  </a:lnTo>
                  <a:lnTo>
                    <a:pt x="116" y="806"/>
                  </a:lnTo>
                  <a:lnTo>
                    <a:pt x="0" y="796"/>
                  </a:lnTo>
                  <a:lnTo>
                    <a:pt x="0" y="811"/>
                  </a:lnTo>
                  <a:lnTo>
                    <a:pt x="6" y="836"/>
                  </a:lnTo>
                  <a:lnTo>
                    <a:pt x="2" y="880"/>
                  </a:lnTo>
                  <a:lnTo>
                    <a:pt x="35" y="927"/>
                  </a:lnTo>
                  <a:lnTo>
                    <a:pt x="51" y="936"/>
                  </a:lnTo>
                  <a:lnTo>
                    <a:pt x="77" y="917"/>
                  </a:lnTo>
                  <a:lnTo>
                    <a:pt x="132" y="917"/>
                  </a:lnTo>
                  <a:lnTo>
                    <a:pt x="148" y="919"/>
                  </a:lnTo>
                  <a:lnTo>
                    <a:pt x="155" y="932"/>
                  </a:lnTo>
                  <a:lnTo>
                    <a:pt x="148" y="945"/>
                  </a:lnTo>
                  <a:lnTo>
                    <a:pt x="119" y="970"/>
                  </a:lnTo>
                  <a:lnTo>
                    <a:pt x="122" y="981"/>
                  </a:lnTo>
                  <a:lnTo>
                    <a:pt x="158" y="1006"/>
                  </a:lnTo>
                  <a:lnTo>
                    <a:pt x="171" y="1006"/>
                  </a:lnTo>
                  <a:lnTo>
                    <a:pt x="174" y="1012"/>
                  </a:lnTo>
                  <a:lnTo>
                    <a:pt x="171" y="1022"/>
                  </a:lnTo>
                  <a:lnTo>
                    <a:pt x="193" y="1040"/>
                  </a:lnTo>
                  <a:lnTo>
                    <a:pt x="246" y="1047"/>
                  </a:lnTo>
                  <a:lnTo>
                    <a:pt x="272" y="1040"/>
                  </a:lnTo>
                  <a:lnTo>
                    <a:pt x="301" y="1012"/>
                  </a:lnTo>
                  <a:lnTo>
                    <a:pt x="341" y="1016"/>
                  </a:lnTo>
                  <a:lnTo>
                    <a:pt x="357" y="1037"/>
                  </a:lnTo>
                  <a:lnTo>
                    <a:pt x="346" y="1057"/>
                  </a:lnTo>
                  <a:lnTo>
                    <a:pt x="350" y="1068"/>
                  </a:lnTo>
                  <a:lnTo>
                    <a:pt x="327" y="1081"/>
                  </a:lnTo>
                  <a:lnTo>
                    <a:pt x="321" y="1093"/>
                  </a:lnTo>
                  <a:lnTo>
                    <a:pt x="324" y="1118"/>
                  </a:lnTo>
                  <a:lnTo>
                    <a:pt x="359" y="1140"/>
                  </a:lnTo>
                  <a:lnTo>
                    <a:pt x="373" y="113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52" descr="90%"/>
            <p:cNvSpPr>
              <a:spLocks/>
            </p:cNvSpPr>
            <p:nvPr/>
          </p:nvSpPr>
          <p:spPr bwMode="auto">
            <a:xfrm>
              <a:off x="4159828" y="2628237"/>
              <a:ext cx="558800" cy="511175"/>
            </a:xfrm>
            <a:custGeom>
              <a:avLst/>
              <a:gdLst>
                <a:gd name="T0" fmla="*/ 2147483647 w 352"/>
                <a:gd name="T1" fmla="*/ 2147483647 h 322"/>
                <a:gd name="T2" fmla="*/ 2147483647 w 352"/>
                <a:gd name="T3" fmla="*/ 2147483647 h 322"/>
                <a:gd name="T4" fmla="*/ 2147483647 w 352"/>
                <a:gd name="T5" fmla="*/ 2147483647 h 322"/>
                <a:gd name="T6" fmla="*/ 2147483647 w 352"/>
                <a:gd name="T7" fmla="*/ 2147483647 h 322"/>
                <a:gd name="T8" fmla="*/ 2147483647 w 352"/>
                <a:gd name="T9" fmla="*/ 2147483647 h 322"/>
                <a:gd name="T10" fmla="*/ 2147483647 w 352"/>
                <a:gd name="T11" fmla="*/ 2147483647 h 322"/>
                <a:gd name="T12" fmla="*/ 2147483647 w 352"/>
                <a:gd name="T13" fmla="*/ 2147483647 h 322"/>
                <a:gd name="T14" fmla="*/ 2147483647 w 352"/>
                <a:gd name="T15" fmla="*/ 2147483647 h 322"/>
                <a:gd name="T16" fmla="*/ 2147483647 w 352"/>
                <a:gd name="T17" fmla="*/ 2147483647 h 322"/>
                <a:gd name="T18" fmla="*/ 2147483647 w 352"/>
                <a:gd name="T19" fmla="*/ 2147483647 h 322"/>
                <a:gd name="T20" fmla="*/ 2147483647 w 352"/>
                <a:gd name="T21" fmla="*/ 0 h 322"/>
                <a:gd name="T22" fmla="*/ 2147483647 w 352"/>
                <a:gd name="T23" fmla="*/ 2147483647 h 322"/>
                <a:gd name="T24" fmla="*/ 2147483647 w 352"/>
                <a:gd name="T25" fmla="*/ 2147483647 h 322"/>
                <a:gd name="T26" fmla="*/ 2147483647 w 352"/>
                <a:gd name="T27" fmla="*/ 2147483647 h 322"/>
                <a:gd name="T28" fmla="*/ 2147483647 w 352"/>
                <a:gd name="T29" fmla="*/ 2147483647 h 322"/>
                <a:gd name="T30" fmla="*/ 2147483647 w 352"/>
                <a:gd name="T31" fmla="*/ 2147483647 h 322"/>
                <a:gd name="T32" fmla="*/ 2147483647 w 352"/>
                <a:gd name="T33" fmla="*/ 2147483647 h 322"/>
                <a:gd name="T34" fmla="*/ 2147483647 w 352"/>
                <a:gd name="T35" fmla="*/ 2147483647 h 322"/>
                <a:gd name="T36" fmla="*/ 2147483647 w 352"/>
                <a:gd name="T37" fmla="*/ 2147483647 h 322"/>
                <a:gd name="T38" fmla="*/ 2147483647 w 352"/>
                <a:gd name="T39" fmla="*/ 2147483647 h 322"/>
                <a:gd name="T40" fmla="*/ 2147483647 w 352"/>
                <a:gd name="T41" fmla="*/ 2147483647 h 322"/>
                <a:gd name="T42" fmla="*/ 2147483647 w 352"/>
                <a:gd name="T43" fmla="*/ 2147483647 h 322"/>
                <a:gd name="T44" fmla="*/ 2147483647 w 352"/>
                <a:gd name="T45" fmla="*/ 2147483647 h 322"/>
                <a:gd name="T46" fmla="*/ 2147483647 w 352"/>
                <a:gd name="T47" fmla="*/ 2147483647 h 322"/>
                <a:gd name="T48" fmla="*/ 2147483647 w 352"/>
                <a:gd name="T49" fmla="*/ 2147483647 h 322"/>
                <a:gd name="T50" fmla="*/ 2147483647 w 352"/>
                <a:gd name="T51" fmla="*/ 2147483647 h 322"/>
                <a:gd name="T52" fmla="*/ 2147483647 w 352"/>
                <a:gd name="T53" fmla="*/ 2147483647 h 322"/>
                <a:gd name="T54" fmla="*/ 2147483647 w 352"/>
                <a:gd name="T55" fmla="*/ 2147483647 h 322"/>
                <a:gd name="T56" fmla="*/ 0 w 352"/>
                <a:gd name="T57" fmla="*/ 2147483647 h 322"/>
                <a:gd name="T58" fmla="*/ 2147483647 w 352"/>
                <a:gd name="T59" fmla="*/ 2147483647 h 322"/>
                <a:gd name="T60" fmla="*/ 2147483647 w 352"/>
                <a:gd name="T61" fmla="*/ 2147483647 h 322"/>
                <a:gd name="T62" fmla="*/ 2147483647 w 352"/>
                <a:gd name="T63" fmla="*/ 2147483647 h 322"/>
                <a:gd name="T64" fmla="*/ 2147483647 w 352"/>
                <a:gd name="T65" fmla="*/ 2147483647 h 322"/>
                <a:gd name="T66" fmla="*/ 2147483647 w 352"/>
                <a:gd name="T67" fmla="*/ 2147483647 h 322"/>
                <a:gd name="T68" fmla="*/ 2147483647 w 352"/>
                <a:gd name="T69" fmla="*/ 2147483647 h 322"/>
                <a:gd name="T70" fmla="*/ 2147483647 w 352"/>
                <a:gd name="T71" fmla="*/ 2147483647 h 322"/>
                <a:gd name="T72" fmla="*/ 2147483647 w 352"/>
                <a:gd name="T73" fmla="*/ 2147483647 h 322"/>
                <a:gd name="T74" fmla="*/ 2147483647 w 352"/>
                <a:gd name="T75" fmla="*/ 2147483647 h 322"/>
                <a:gd name="T76" fmla="*/ 2147483647 w 352"/>
                <a:gd name="T77" fmla="*/ 2147483647 h 322"/>
                <a:gd name="T78" fmla="*/ 2147483647 w 352"/>
                <a:gd name="T79" fmla="*/ 2147483647 h 322"/>
                <a:gd name="T80" fmla="*/ 2147483647 w 352"/>
                <a:gd name="T81" fmla="*/ 2147483647 h 322"/>
                <a:gd name="T82" fmla="*/ 2147483647 w 352"/>
                <a:gd name="T83" fmla="*/ 2147483647 h 322"/>
                <a:gd name="T84" fmla="*/ 2147483647 w 352"/>
                <a:gd name="T85" fmla="*/ 2147483647 h 322"/>
                <a:gd name="T86" fmla="*/ 2147483647 w 352"/>
                <a:gd name="T87" fmla="*/ 2147483647 h 322"/>
                <a:gd name="T88" fmla="*/ 2147483647 w 352"/>
                <a:gd name="T89" fmla="*/ 2147483647 h 322"/>
                <a:gd name="T90" fmla="*/ 2147483647 w 352"/>
                <a:gd name="T91" fmla="*/ 2147483647 h 322"/>
                <a:gd name="T92" fmla="*/ 2147483647 w 352"/>
                <a:gd name="T93" fmla="*/ 2147483647 h 32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2"/>
                <a:gd name="T142" fmla="*/ 0 h 322"/>
                <a:gd name="T143" fmla="*/ 352 w 352"/>
                <a:gd name="T144" fmla="*/ 322 h 32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2" h="322">
                  <a:moveTo>
                    <a:pt x="287" y="224"/>
                  </a:moveTo>
                  <a:lnTo>
                    <a:pt x="328" y="171"/>
                  </a:lnTo>
                  <a:lnTo>
                    <a:pt x="351" y="146"/>
                  </a:lnTo>
                  <a:lnTo>
                    <a:pt x="346" y="121"/>
                  </a:lnTo>
                  <a:lnTo>
                    <a:pt x="320" y="93"/>
                  </a:lnTo>
                  <a:lnTo>
                    <a:pt x="316" y="72"/>
                  </a:lnTo>
                  <a:lnTo>
                    <a:pt x="271" y="12"/>
                  </a:lnTo>
                  <a:lnTo>
                    <a:pt x="271" y="17"/>
                  </a:lnTo>
                  <a:lnTo>
                    <a:pt x="262" y="27"/>
                  </a:lnTo>
                  <a:lnTo>
                    <a:pt x="243" y="6"/>
                  </a:lnTo>
                  <a:lnTo>
                    <a:pt x="216" y="0"/>
                  </a:lnTo>
                  <a:lnTo>
                    <a:pt x="216" y="6"/>
                  </a:lnTo>
                  <a:lnTo>
                    <a:pt x="216" y="17"/>
                  </a:lnTo>
                  <a:lnTo>
                    <a:pt x="204" y="27"/>
                  </a:lnTo>
                  <a:lnTo>
                    <a:pt x="181" y="49"/>
                  </a:lnTo>
                  <a:lnTo>
                    <a:pt x="157" y="49"/>
                  </a:lnTo>
                  <a:lnTo>
                    <a:pt x="149" y="64"/>
                  </a:lnTo>
                  <a:lnTo>
                    <a:pt x="139" y="64"/>
                  </a:lnTo>
                  <a:lnTo>
                    <a:pt x="122" y="80"/>
                  </a:lnTo>
                  <a:lnTo>
                    <a:pt x="112" y="80"/>
                  </a:lnTo>
                  <a:lnTo>
                    <a:pt x="93" y="100"/>
                  </a:lnTo>
                  <a:lnTo>
                    <a:pt x="81" y="102"/>
                  </a:lnTo>
                  <a:lnTo>
                    <a:pt x="53" y="142"/>
                  </a:lnTo>
                  <a:lnTo>
                    <a:pt x="35" y="118"/>
                  </a:lnTo>
                  <a:lnTo>
                    <a:pt x="19" y="105"/>
                  </a:lnTo>
                  <a:lnTo>
                    <a:pt x="9" y="114"/>
                  </a:lnTo>
                  <a:lnTo>
                    <a:pt x="19" y="167"/>
                  </a:lnTo>
                  <a:lnTo>
                    <a:pt x="9" y="187"/>
                  </a:lnTo>
                  <a:lnTo>
                    <a:pt x="0" y="211"/>
                  </a:lnTo>
                  <a:lnTo>
                    <a:pt x="25" y="229"/>
                  </a:lnTo>
                  <a:lnTo>
                    <a:pt x="41" y="229"/>
                  </a:lnTo>
                  <a:lnTo>
                    <a:pt x="59" y="255"/>
                  </a:lnTo>
                  <a:lnTo>
                    <a:pt x="73" y="249"/>
                  </a:lnTo>
                  <a:lnTo>
                    <a:pt x="96" y="224"/>
                  </a:lnTo>
                  <a:lnTo>
                    <a:pt x="117" y="187"/>
                  </a:lnTo>
                  <a:lnTo>
                    <a:pt x="155" y="180"/>
                  </a:lnTo>
                  <a:lnTo>
                    <a:pt x="178" y="202"/>
                  </a:lnTo>
                  <a:lnTo>
                    <a:pt x="161" y="236"/>
                  </a:lnTo>
                  <a:lnTo>
                    <a:pt x="139" y="270"/>
                  </a:lnTo>
                  <a:lnTo>
                    <a:pt x="157" y="282"/>
                  </a:lnTo>
                  <a:lnTo>
                    <a:pt x="157" y="302"/>
                  </a:lnTo>
                  <a:lnTo>
                    <a:pt x="141" y="313"/>
                  </a:lnTo>
                  <a:lnTo>
                    <a:pt x="145" y="321"/>
                  </a:lnTo>
                  <a:lnTo>
                    <a:pt x="170" y="307"/>
                  </a:lnTo>
                  <a:lnTo>
                    <a:pt x="210" y="258"/>
                  </a:lnTo>
                  <a:lnTo>
                    <a:pt x="268" y="227"/>
                  </a:lnTo>
                  <a:lnTo>
                    <a:pt x="287" y="22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159828" y="2628237"/>
              <a:ext cx="558800" cy="533400"/>
            </a:xfrm>
            <a:custGeom>
              <a:avLst/>
              <a:gdLst>
                <a:gd name="T0" fmla="*/ 2147483647 w 352"/>
                <a:gd name="T1" fmla="*/ 2147483647 h 336"/>
                <a:gd name="T2" fmla="*/ 2147483647 w 352"/>
                <a:gd name="T3" fmla="*/ 2147483647 h 336"/>
                <a:gd name="T4" fmla="*/ 2147483647 w 352"/>
                <a:gd name="T5" fmla="*/ 2147483647 h 336"/>
                <a:gd name="T6" fmla="*/ 2147483647 w 352"/>
                <a:gd name="T7" fmla="*/ 2147483647 h 336"/>
                <a:gd name="T8" fmla="*/ 2147483647 w 352"/>
                <a:gd name="T9" fmla="*/ 2147483647 h 336"/>
                <a:gd name="T10" fmla="*/ 2147483647 w 352"/>
                <a:gd name="T11" fmla="*/ 2147483647 h 336"/>
                <a:gd name="T12" fmla="*/ 2147483647 w 352"/>
                <a:gd name="T13" fmla="*/ 2147483647 h 336"/>
                <a:gd name="T14" fmla="*/ 2147483647 w 352"/>
                <a:gd name="T15" fmla="*/ 2147483647 h 336"/>
                <a:gd name="T16" fmla="*/ 2147483647 w 352"/>
                <a:gd name="T17" fmla="*/ 2147483647 h 336"/>
                <a:gd name="T18" fmla="*/ 2147483647 w 352"/>
                <a:gd name="T19" fmla="*/ 2147483647 h 336"/>
                <a:gd name="T20" fmla="*/ 2147483647 w 352"/>
                <a:gd name="T21" fmla="*/ 0 h 336"/>
                <a:gd name="T22" fmla="*/ 2147483647 w 352"/>
                <a:gd name="T23" fmla="*/ 2147483647 h 336"/>
                <a:gd name="T24" fmla="*/ 2147483647 w 352"/>
                <a:gd name="T25" fmla="*/ 2147483647 h 336"/>
                <a:gd name="T26" fmla="*/ 2147483647 w 352"/>
                <a:gd name="T27" fmla="*/ 2147483647 h 336"/>
                <a:gd name="T28" fmla="*/ 2147483647 w 352"/>
                <a:gd name="T29" fmla="*/ 2147483647 h 336"/>
                <a:gd name="T30" fmla="*/ 2147483647 w 352"/>
                <a:gd name="T31" fmla="*/ 2147483647 h 336"/>
                <a:gd name="T32" fmla="*/ 2147483647 w 352"/>
                <a:gd name="T33" fmla="*/ 2147483647 h 336"/>
                <a:gd name="T34" fmla="*/ 2147483647 w 352"/>
                <a:gd name="T35" fmla="*/ 2147483647 h 336"/>
                <a:gd name="T36" fmla="*/ 2147483647 w 352"/>
                <a:gd name="T37" fmla="*/ 2147483647 h 336"/>
                <a:gd name="T38" fmla="*/ 2147483647 w 352"/>
                <a:gd name="T39" fmla="*/ 2147483647 h 336"/>
                <a:gd name="T40" fmla="*/ 2147483647 w 352"/>
                <a:gd name="T41" fmla="*/ 2147483647 h 336"/>
                <a:gd name="T42" fmla="*/ 2147483647 w 352"/>
                <a:gd name="T43" fmla="*/ 2147483647 h 336"/>
                <a:gd name="T44" fmla="*/ 2147483647 w 352"/>
                <a:gd name="T45" fmla="*/ 2147483647 h 336"/>
                <a:gd name="T46" fmla="*/ 2147483647 w 352"/>
                <a:gd name="T47" fmla="*/ 2147483647 h 336"/>
                <a:gd name="T48" fmla="*/ 2147483647 w 352"/>
                <a:gd name="T49" fmla="*/ 2147483647 h 336"/>
                <a:gd name="T50" fmla="*/ 2147483647 w 352"/>
                <a:gd name="T51" fmla="*/ 2147483647 h 336"/>
                <a:gd name="T52" fmla="*/ 2147483647 w 352"/>
                <a:gd name="T53" fmla="*/ 2147483647 h 336"/>
                <a:gd name="T54" fmla="*/ 2147483647 w 352"/>
                <a:gd name="T55" fmla="*/ 2147483647 h 336"/>
                <a:gd name="T56" fmla="*/ 0 w 352"/>
                <a:gd name="T57" fmla="*/ 2147483647 h 336"/>
                <a:gd name="T58" fmla="*/ 2147483647 w 352"/>
                <a:gd name="T59" fmla="*/ 2147483647 h 336"/>
                <a:gd name="T60" fmla="*/ 2147483647 w 352"/>
                <a:gd name="T61" fmla="*/ 2147483647 h 336"/>
                <a:gd name="T62" fmla="*/ 2147483647 w 352"/>
                <a:gd name="T63" fmla="*/ 2147483647 h 336"/>
                <a:gd name="T64" fmla="*/ 2147483647 w 352"/>
                <a:gd name="T65" fmla="*/ 2147483647 h 336"/>
                <a:gd name="T66" fmla="*/ 2147483647 w 352"/>
                <a:gd name="T67" fmla="*/ 2147483647 h 336"/>
                <a:gd name="T68" fmla="*/ 2147483647 w 352"/>
                <a:gd name="T69" fmla="*/ 2147483647 h 336"/>
                <a:gd name="T70" fmla="*/ 2147483647 w 352"/>
                <a:gd name="T71" fmla="*/ 2147483647 h 336"/>
                <a:gd name="T72" fmla="*/ 2147483647 w 352"/>
                <a:gd name="T73" fmla="*/ 2147483647 h 336"/>
                <a:gd name="T74" fmla="*/ 2147483647 w 352"/>
                <a:gd name="T75" fmla="*/ 2147483647 h 336"/>
                <a:gd name="T76" fmla="*/ 2147483647 w 352"/>
                <a:gd name="T77" fmla="*/ 2147483647 h 336"/>
                <a:gd name="T78" fmla="*/ 2147483647 w 352"/>
                <a:gd name="T79" fmla="*/ 2147483647 h 336"/>
                <a:gd name="T80" fmla="*/ 2147483647 w 352"/>
                <a:gd name="T81" fmla="*/ 2147483647 h 336"/>
                <a:gd name="T82" fmla="*/ 2147483647 w 352"/>
                <a:gd name="T83" fmla="*/ 2147483647 h 336"/>
                <a:gd name="T84" fmla="*/ 2147483647 w 352"/>
                <a:gd name="T85" fmla="*/ 2147483647 h 336"/>
                <a:gd name="T86" fmla="*/ 2147483647 w 352"/>
                <a:gd name="T87" fmla="*/ 2147483647 h 336"/>
                <a:gd name="T88" fmla="*/ 2147483647 w 352"/>
                <a:gd name="T89" fmla="*/ 2147483647 h 336"/>
                <a:gd name="T90" fmla="*/ 2147483647 w 352"/>
                <a:gd name="T91" fmla="*/ 2147483647 h 336"/>
                <a:gd name="T92" fmla="*/ 2147483647 w 352"/>
                <a:gd name="T93" fmla="*/ 2147483647 h 3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2"/>
                <a:gd name="T142" fmla="*/ 0 h 336"/>
                <a:gd name="T143" fmla="*/ 352 w 352"/>
                <a:gd name="T144" fmla="*/ 336 h 3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2" h="336">
                  <a:moveTo>
                    <a:pt x="287" y="233"/>
                  </a:moveTo>
                  <a:lnTo>
                    <a:pt x="328" y="179"/>
                  </a:lnTo>
                  <a:lnTo>
                    <a:pt x="351" y="152"/>
                  </a:lnTo>
                  <a:lnTo>
                    <a:pt x="346" y="126"/>
                  </a:lnTo>
                  <a:lnTo>
                    <a:pt x="320" y="97"/>
                  </a:lnTo>
                  <a:lnTo>
                    <a:pt x="316" y="75"/>
                  </a:lnTo>
                  <a:lnTo>
                    <a:pt x="271" y="12"/>
                  </a:lnTo>
                  <a:lnTo>
                    <a:pt x="271" y="18"/>
                  </a:lnTo>
                  <a:lnTo>
                    <a:pt x="262" y="29"/>
                  </a:lnTo>
                  <a:lnTo>
                    <a:pt x="243" y="6"/>
                  </a:lnTo>
                  <a:lnTo>
                    <a:pt x="216" y="0"/>
                  </a:lnTo>
                  <a:lnTo>
                    <a:pt x="216" y="6"/>
                  </a:lnTo>
                  <a:lnTo>
                    <a:pt x="216" y="18"/>
                  </a:lnTo>
                  <a:lnTo>
                    <a:pt x="204" y="29"/>
                  </a:lnTo>
                  <a:lnTo>
                    <a:pt x="181" y="51"/>
                  </a:lnTo>
                  <a:lnTo>
                    <a:pt x="157" y="51"/>
                  </a:lnTo>
                  <a:lnTo>
                    <a:pt x="149" y="67"/>
                  </a:lnTo>
                  <a:lnTo>
                    <a:pt x="139" y="67"/>
                  </a:lnTo>
                  <a:lnTo>
                    <a:pt x="122" y="83"/>
                  </a:lnTo>
                  <a:lnTo>
                    <a:pt x="112" y="83"/>
                  </a:lnTo>
                  <a:lnTo>
                    <a:pt x="93" y="104"/>
                  </a:lnTo>
                  <a:lnTo>
                    <a:pt x="81" y="107"/>
                  </a:lnTo>
                  <a:lnTo>
                    <a:pt x="53" y="149"/>
                  </a:lnTo>
                  <a:lnTo>
                    <a:pt x="35" y="123"/>
                  </a:lnTo>
                  <a:lnTo>
                    <a:pt x="19" y="109"/>
                  </a:lnTo>
                  <a:lnTo>
                    <a:pt x="9" y="119"/>
                  </a:lnTo>
                  <a:lnTo>
                    <a:pt x="19" y="174"/>
                  </a:lnTo>
                  <a:lnTo>
                    <a:pt x="9" y="195"/>
                  </a:lnTo>
                  <a:lnTo>
                    <a:pt x="0" y="221"/>
                  </a:lnTo>
                  <a:lnTo>
                    <a:pt x="25" y="239"/>
                  </a:lnTo>
                  <a:lnTo>
                    <a:pt x="41" y="239"/>
                  </a:lnTo>
                  <a:lnTo>
                    <a:pt x="59" y="266"/>
                  </a:lnTo>
                  <a:lnTo>
                    <a:pt x="73" y="260"/>
                  </a:lnTo>
                  <a:lnTo>
                    <a:pt x="96" y="233"/>
                  </a:lnTo>
                  <a:lnTo>
                    <a:pt x="117" y="195"/>
                  </a:lnTo>
                  <a:lnTo>
                    <a:pt x="155" y="188"/>
                  </a:lnTo>
                  <a:lnTo>
                    <a:pt x="178" y="211"/>
                  </a:lnTo>
                  <a:lnTo>
                    <a:pt x="161" y="246"/>
                  </a:lnTo>
                  <a:lnTo>
                    <a:pt x="139" y="282"/>
                  </a:lnTo>
                  <a:lnTo>
                    <a:pt x="157" y="294"/>
                  </a:lnTo>
                  <a:lnTo>
                    <a:pt x="157" y="315"/>
                  </a:lnTo>
                  <a:lnTo>
                    <a:pt x="141" y="327"/>
                  </a:lnTo>
                  <a:lnTo>
                    <a:pt x="145" y="335"/>
                  </a:lnTo>
                  <a:lnTo>
                    <a:pt x="170" y="321"/>
                  </a:lnTo>
                  <a:lnTo>
                    <a:pt x="210" y="269"/>
                  </a:lnTo>
                  <a:lnTo>
                    <a:pt x="268" y="237"/>
                  </a:lnTo>
                  <a:lnTo>
                    <a:pt x="287" y="23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54" descr="90%"/>
            <p:cNvSpPr>
              <a:spLocks/>
            </p:cNvSpPr>
            <p:nvPr/>
          </p:nvSpPr>
          <p:spPr bwMode="auto">
            <a:xfrm>
              <a:off x="4296353" y="2332962"/>
              <a:ext cx="801687" cy="528637"/>
            </a:xfrm>
            <a:custGeom>
              <a:avLst/>
              <a:gdLst>
                <a:gd name="T0" fmla="*/ 2147483647 w 505"/>
                <a:gd name="T1" fmla="*/ 2147483647 h 333"/>
                <a:gd name="T2" fmla="*/ 2147483647 w 505"/>
                <a:gd name="T3" fmla="*/ 2147483647 h 333"/>
                <a:gd name="T4" fmla="*/ 2147483647 w 505"/>
                <a:gd name="T5" fmla="*/ 2147483647 h 333"/>
                <a:gd name="T6" fmla="*/ 2147483647 w 505"/>
                <a:gd name="T7" fmla="*/ 2147483647 h 333"/>
                <a:gd name="T8" fmla="*/ 2147483647 w 505"/>
                <a:gd name="T9" fmla="*/ 2147483647 h 333"/>
                <a:gd name="T10" fmla="*/ 2147483647 w 505"/>
                <a:gd name="T11" fmla="*/ 2147483647 h 333"/>
                <a:gd name="T12" fmla="*/ 2147483647 w 505"/>
                <a:gd name="T13" fmla="*/ 2147483647 h 333"/>
                <a:gd name="T14" fmla="*/ 2147483647 w 505"/>
                <a:gd name="T15" fmla="*/ 2147483647 h 333"/>
                <a:gd name="T16" fmla="*/ 2147483647 w 505"/>
                <a:gd name="T17" fmla="*/ 2147483647 h 333"/>
                <a:gd name="T18" fmla="*/ 2147483647 w 505"/>
                <a:gd name="T19" fmla="*/ 2147483647 h 333"/>
                <a:gd name="T20" fmla="*/ 2147483647 w 505"/>
                <a:gd name="T21" fmla="*/ 2147483647 h 333"/>
                <a:gd name="T22" fmla="*/ 2147483647 w 505"/>
                <a:gd name="T23" fmla="*/ 2147483647 h 333"/>
                <a:gd name="T24" fmla="*/ 2147483647 w 505"/>
                <a:gd name="T25" fmla="*/ 2147483647 h 333"/>
                <a:gd name="T26" fmla="*/ 2147483647 w 505"/>
                <a:gd name="T27" fmla="*/ 2147483647 h 333"/>
                <a:gd name="T28" fmla="*/ 2147483647 w 505"/>
                <a:gd name="T29" fmla="*/ 2147483647 h 333"/>
                <a:gd name="T30" fmla="*/ 2147483647 w 505"/>
                <a:gd name="T31" fmla="*/ 2147483647 h 333"/>
                <a:gd name="T32" fmla="*/ 0 w 505"/>
                <a:gd name="T33" fmla="*/ 2147483647 h 333"/>
                <a:gd name="T34" fmla="*/ 2147483647 w 505"/>
                <a:gd name="T35" fmla="*/ 2147483647 h 333"/>
                <a:gd name="T36" fmla="*/ 2147483647 w 505"/>
                <a:gd name="T37" fmla="*/ 2147483647 h 333"/>
                <a:gd name="T38" fmla="*/ 2147483647 w 505"/>
                <a:gd name="T39" fmla="*/ 2147483647 h 333"/>
                <a:gd name="T40" fmla="*/ 2147483647 w 505"/>
                <a:gd name="T41" fmla="*/ 2147483647 h 333"/>
                <a:gd name="T42" fmla="*/ 2147483647 w 505"/>
                <a:gd name="T43" fmla="*/ 2147483647 h 333"/>
                <a:gd name="T44" fmla="*/ 2147483647 w 505"/>
                <a:gd name="T45" fmla="*/ 2147483647 h 333"/>
                <a:gd name="T46" fmla="*/ 2147483647 w 505"/>
                <a:gd name="T47" fmla="*/ 2147483647 h 333"/>
                <a:gd name="T48" fmla="*/ 2147483647 w 505"/>
                <a:gd name="T49" fmla="*/ 2147483647 h 333"/>
                <a:gd name="T50" fmla="*/ 2147483647 w 505"/>
                <a:gd name="T51" fmla="*/ 2147483647 h 333"/>
                <a:gd name="T52" fmla="*/ 2147483647 w 505"/>
                <a:gd name="T53" fmla="*/ 2147483647 h 333"/>
                <a:gd name="T54" fmla="*/ 2147483647 w 505"/>
                <a:gd name="T55" fmla="*/ 2147483647 h 333"/>
                <a:gd name="T56" fmla="*/ 2147483647 w 505"/>
                <a:gd name="T57" fmla="*/ 2147483647 h 333"/>
                <a:gd name="T58" fmla="*/ 2147483647 w 505"/>
                <a:gd name="T59" fmla="*/ 2147483647 h 333"/>
                <a:gd name="T60" fmla="*/ 2147483647 w 505"/>
                <a:gd name="T61" fmla="*/ 2147483647 h 333"/>
                <a:gd name="T62" fmla="*/ 2147483647 w 505"/>
                <a:gd name="T63" fmla="*/ 2147483647 h 333"/>
                <a:gd name="T64" fmla="*/ 2147483647 w 505"/>
                <a:gd name="T65" fmla="*/ 2147483647 h 333"/>
                <a:gd name="T66" fmla="*/ 2147483647 w 505"/>
                <a:gd name="T67" fmla="*/ 2147483647 h 333"/>
                <a:gd name="T68" fmla="*/ 2147483647 w 505"/>
                <a:gd name="T69" fmla="*/ 2147483647 h 333"/>
                <a:gd name="T70" fmla="*/ 2147483647 w 505"/>
                <a:gd name="T71" fmla="*/ 2147483647 h 3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5"/>
                <a:gd name="T109" fmla="*/ 0 h 333"/>
                <a:gd name="T110" fmla="*/ 505 w 505"/>
                <a:gd name="T111" fmla="*/ 333 h 3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5" h="333">
                  <a:moveTo>
                    <a:pt x="499" y="91"/>
                  </a:moveTo>
                  <a:lnTo>
                    <a:pt x="487" y="91"/>
                  </a:lnTo>
                  <a:lnTo>
                    <a:pt x="469" y="91"/>
                  </a:lnTo>
                  <a:lnTo>
                    <a:pt x="446" y="84"/>
                  </a:lnTo>
                  <a:lnTo>
                    <a:pt x="440" y="72"/>
                  </a:lnTo>
                  <a:lnTo>
                    <a:pt x="431" y="81"/>
                  </a:lnTo>
                  <a:lnTo>
                    <a:pt x="421" y="76"/>
                  </a:lnTo>
                  <a:lnTo>
                    <a:pt x="396" y="101"/>
                  </a:lnTo>
                  <a:lnTo>
                    <a:pt x="391" y="109"/>
                  </a:lnTo>
                  <a:lnTo>
                    <a:pt x="379" y="109"/>
                  </a:lnTo>
                  <a:lnTo>
                    <a:pt x="365" y="93"/>
                  </a:lnTo>
                  <a:lnTo>
                    <a:pt x="350" y="87"/>
                  </a:lnTo>
                  <a:lnTo>
                    <a:pt x="333" y="56"/>
                  </a:lnTo>
                  <a:lnTo>
                    <a:pt x="323" y="66"/>
                  </a:lnTo>
                  <a:lnTo>
                    <a:pt x="327" y="91"/>
                  </a:lnTo>
                  <a:lnTo>
                    <a:pt x="320" y="97"/>
                  </a:lnTo>
                  <a:lnTo>
                    <a:pt x="297" y="76"/>
                  </a:lnTo>
                  <a:lnTo>
                    <a:pt x="292" y="66"/>
                  </a:lnTo>
                  <a:lnTo>
                    <a:pt x="274" y="66"/>
                  </a:lnTo>
                  <a:lnTo>
                    <a:pt x="265" y="44"/>
                  </a:lnTo>
                  <a:lnTo>
                    <a:pt x="246" y="31"/>
                  </a:lnTo>
                  <a:lnTo>
                    <a:pt x="216" y="44"/>
                  </a:lnTo>
                  <a:lnTo>
                    <a:pt x="206" y="41"/>
                  </a:lnTo>
                  <a:lnTo>
                    <a:pt x="187" y="25"/>
                  </a:lnTo>
                  <a:lnTo>
                    <a:pt x="164" y="38"/>
                  </a:lnTo>
                  <a:lnTo>
                    <a:pt x="151" y="38"/>
                  </a:lnTo>
                  <a:lnTo>
                    <a:pt x="136" y="44"/>
                  </a:lnTo>
                  <a:lnTo>
                    <a:pt x="112" y="28"/>
                  </a:lnTo>
                  <a:lnTo>
                    <a:pt x="96" y="0"/>
                  </a:lnTo>
                  <a:lnTo>
                    <a:pt x="59" y="7"/>
                  </a:lnTo>
                  <a:lnTo>
                    <a:pt x="47" y="22"/>
                  </a:lnTo>
                  <a:lnTo>
                    <a:pt x="44" y="41"/>
                  </a:lnTo>
                  <a:lnTo>
                    <a:pt x="5" y="31"/>
                  </a:lnTo>
                  <a:lnTo>
                    <a:pt x="0" y="44"/>
                  </a:lnTo>
                  <a:lnTo>
                    <a:pt x="1" y="50"/>
                  </a:lnTo>
                  <a:lnTo>
                    <a:pt x="21" y="66"/>
                  </a:lnTo>
                  <a:lnTo>
                    <a:pt x="21" y="87"/>
                  </a:lnTo>
                  <a:lnTo>
                    <a:pt x="24" y="109"/>
                  </a:lnTo>
                  <a:lnTo>
                    <a:pt x="38" y="124"/>
                  </a:lnTo>
                  <a:lnTo>
                    <a:pt x="40" y="143"/>
                  </a:lnTo>
                  <a:lnTo>
                    <a:pt x="50" y="150"/>
                  </a:lnTo>
                  <a:lnTo>
                    <a:pt x="81" y="119"/>
                  </a:lnTo>
                  <a:lnTo>
                    <a:pt x="112" y="160"/>
                  </a:lnTo>
                  <a:lnTo>
                    <a:pt x="112" y="181"/>
                  </a:lnTo>
                  <a:lnTo>
                    <a:pt x="131" y="191"/>
                  </a:lnTo>
                  <a:lnTo>
                    <a:pt x="131" y="184"/>
                  </a:lnTo>
                  <a:lnTo>
                    <a:pt x="157" y="191"/>
                  </a:lnTo>
                  <a:lnTo>
                    <a:pt x="178" y="212"/>
                  </a:lnTo>
                  <a:lnTo>
                    <a:pt x="187" y="202"/>
                  </a:lnTo>
                  <a:lnTo>
                    <a:pt x="187" y="197"/>
                  </a:lnTo>
                  <a:lnTo>
                    <a:pt x="234" y="257"/>
                  </a:lnTo>
                  <a:lnTo>
                    <a:pt x="235" y="279"/>
                  </a:lnTo>
                  <a:lnTo>
                    <a:pt x="261" y="306"/>
                  </a:lnTo>
                  <a:lnTo>
                    <a:pt x="265" y="332"/>
                  </a:lnTo>
                  <a:lnTo>
                    <a:pt x="288" y="316"/>
                  </a:lnTo>
                  <a:lnTo>
                    <a:pt x="307" y="262"/>
                  </a:lnTo>
                  <a:lnTo>
                    <a:pt x="317" y="259"/>
                  </a:lnTo>
                  <a:lnTo>
                    <a:pt x="337" y="269"/>
                  </a:lnTo>
                  <a:lnTo>
                    <a:pt x="372" y="265"/>
                  </a:lnTo>
                  <a:lnTo>
                    <a:pt x="386" y="257"/>
                  </a:lnTo>
                  <a:lnTo>
                    <a:pt x="369" y="231"/>
                  </a:lnTo>
                  <a:lnTo>
                    <a:pt x="372" y="226"/>
                  </a:lnTo>
                  <a:lnTo>
                    <a:pt x="408" y="212"/>
                  </a:lnTo>
                  <a:lnTo>
                    <a:pt x="421" y="188"/>
                  </a:lnTo>
                  <a:lnTo>
                    <a:pt x="438" y="181"/>
                  </a:lnTo>
                  <a:lnTo>
                    <a:pt x="440" y="156"/>
                  </a:lnTo>
                  <a:lnTo>
                    <a:pt x="445" y="137"/>
                  </a:lnTo>
                  <a:lnTo>
                    <a:pt x="454" y="134"/>
                  </a:lnTo>
                  <a:lnTo>
                    <a:pt x="463" y="143"/>
                  </a:lnTo>
                  <a:lnTo>
                    <a:pt x="473" y="153"/>
                  </a:lnTo>
                  <a:lnTo>
                    <a:pt x="495" y="122"/>
                  </a:lnTo>
                  <a:lnTo>
                    <a:pt x="504" y="101"/>
                  </a:lnTo>
                  <a:lnTo>
                    <a:pt x="499" y="9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4296353" y="2332962"/>
              <a:ext cx="801687" cy="528637"/>
            </a:xfrm>
            <a:custGeom>
              <a:avLst/>
              <a:gdLst>
                <a:gd name="T0" fmla="*/ 2147483647 w 505"/>
                <a:gd name="T1" fmla="*/ 2147483647 h 333"/>
                <a:gd name="T2" fmla="*/ 2147483647 w 505"/>
                <a:gd name="T3" fmla="*/ 2147483647 h 333"/>
                <a:gd name="T4" fmla="*/ 2147483647 w 505"/>
                <a:gd name="T5" fmla="*/ 2147483647 h 333"/>
                <a:gd name="T6" fmla="*/ 2147483647 w 505"/>
                <a:gd name="T7" fmla="*/ 2147483647 h 333"/>
                <a:gd name="T8" fmla="*/ 2147483647 w 505"/>
                <a:gd name="T9" fmla="*/ 2147483647 h 333"/>
                <a:gd name="T10" fmla="*/ 2147483647 w 505"/>
                <a:gd name="T11" fmla="*/ 2147483647 h 333"/>
                <a:gd name="T12" fmla="*/ 2147483647 w 505"/>
                <a:gd name="T13" fmla="*/ 2147483647 h 333"/>
                <a:gd name="T14" fmla="*/ 2147483647 w 505"/>
                <a:gd name="T15" fmla="*/ 2147483647 h 333"/>
                <a:gd name="T16" fmla="*/ 2147483647 w 505"/>
                <a:gd name="T17" fmla="*/ 2147483647 h 333"/>
                <a:gd name="T18" fmla="*/ 2147483647 w 505"/>
                <a:gd name="T19" fmla="*/ 2147483647 h 333"/>
                <a:gd name="T20" fmla="*/ 2147483647 w 505"/>
                <a:gd name="T21" fmla="*/ 2147483647 h 333"/>
                <a:gd name="T22" fmla="*/ 2147483647 w 505"/>
                <a:gd name="T23" fmla="*/ 2147483647 h 333"/>
                <a:gd name="T24" fmla="*/ 2147483647 w 505"/>
                <a:gd name="T25" fmla="*/ 2147483647 h 333"/>
                <a:gd name="T26" fmla="*/ 2147483647 w 505"/>
                <a:gd name="T27" fmla="*/ 2147483647 h 333"/>
                <a:gd name="T28" fmla="*/ 2147483647 w 505"/>
                <a:gd name="T29" fmla="*/ 2147483647 h 333"/>
                <a:gd name="T30" fmla="*/ 2147483647 w 505"/>
                <a:gd name="T31" fmla="*/ 2147483647 h 333"/>
                <a:gd name="T32" fmla="*/ 0 w 505"/>
                <a:gd name="T33" fmla="*/ 2147483647 h 333"/>
                <a:gd name="T34" fmla="*/ 2147483647 w 505"/>
                <a:gd name="T35" fmla="*/ 2147483647 h 333"/>
                <a:gd name="T36" fmla="*/ 2147483647 w 505"/>
                <a:gd name="T37" fmla="*/ 2147483647 h 333"/>
                <a:gd name="T38" fmla="*/ 2147483647 w 505"/>
                <a:gd name="T39" fmla="*/ 2147483647 h 333"/>
                <a:gd name="T40" fmla="*/ 2147483647 w 505"/>
                <a:gd name="T41" fmla="*/ 2147483647 h 333"/>
                <a:gd name="T42" fmla="*/ 2147483647 w 505"/>
                <a:gd name="T43" fmla="*/ 2147483647 h 333"/>
                <a:gd name="T44" fmla="*/ 2147483647 w 505"/>
                <a:gd name="T45" fmla="*/ 2147483647 h 333"/>
                <a:gd name="T46" fmla="*/ 2147483647 w 505"/>
                <a:gd name="T47" fmla="*/ 2147483647 h 333"/>
                <a:gd name="T48" fmla="*/ 2147483647 w 505"/>
                <a:gd name="T49" fmla="*/ 2147483647 h 333"/>
                <a:gd name="T50" fmla="*/ 2147483647 w 505"/>
                <a:gd name="T51" fmla="*/ 2147483647 h 333"/>
                <a:gd name="T52" fmla="*/ 2147483647 w 505"/>
                <a:gd name="T53" fmla="*/ 2147483647 h 333"/>
                <a:gd name="T54" fmla="*/ 2147483647 w 505"/>
                <a:gd name="T55" fmla="*/ 2147483647 h 333"/>
                <a:gd name="T56" fmla="*/ 2147483647 w 505"/>
                <a:gd name="T57" fmla="*/ 2147483647 h 333"/>
                <a:gd name="T58" fmla="*/ 2147483647 w 505"/>
                <a:gd name="T59" fmla="*/ 2147483647 h 333"/>
                <a:gd name="T60" fmla="*/ 2147483647 w 505"/>
                <a:gd name="T61" fmla="*/ 2147483647 h 333"/>
                <a:gd name="T62" fmla="*/ 2147483647 w 505"/>
                <a:gd name="T63" fmla="*/ 2147483647 h 333"/>
                <a:gd name="T64" fmla="*/ 2147483647 w 505"/>
                <a:gd name="T65" fmla="*/ 2147483647 h 333"/>
                <a:gd name="T66" fmla="*/ 2147483647 w 505"/>
                <a:gd name="T67" fmla="*/ 2147483647 h 333"/>
                <a:gd name="T68" fmla="*/ 2147483647 w 505"/>
                <a:gd name="T69" fmla="*/ 2147483647 h 333"/>
                <a:gd name="T70" fmla="*/ 2147483647 w 505"/>
                <a:gd name="T71" fmla="*/ 2147483647 h 3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5"/>
                <a:gd name="T109" fmla="*/ 0 h 333"/>
                <a:gd name="T110" fmla="*/ 505 w 505"/>
                <a:gd name="T111" fmla="*/ 333 h 3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5" h="333">
                  <a:moveTo>
                    <a:pt x="499" y="91"/>
                  </a:moveTo>
                  <a:lnTo>
                    <a:pt x="487" y="91"/>
                  </a:lnTo>
                  <a:lnTo>
                    <a:pt x="469" y="91"/>
                  </a:lnTo>
                  <a:lnTo>
                    <a:pt x="446" y="84"/>
                  </a:lnTo>
                  <a:lnTo>
                    <a:pt x="440" y="72"/>
                  </a:lnTo>
                  <a:lnTo>
                    <a:pt x="431" y="81"/>
                  </a:lnTo>
                  <a:lnTo>
                    <a:pt x="421" y="76"/>
                  </a:lnTo>
                  <a:lnTo>
                    <a:pt x="396" y="101"/>
                  </a:lnTo>
                  <a:lnTo>
                    <a:pt x="391" y="109"/>
                  </a:lnTo>
                  <a:lnTo>
                    <a:pt x="379" y="109"/>
                  </a:lnTo>
                  <a:lnTo>
                    <a:pt x="365" y="93"/>
                  </a:lnTo>
                  <a:lnTo>
                    <a:pt x="350" y="87"/>
                  </a:lnTo>
                  <a:lnTo>
                    <a:pt x="333" y="56"/>
                  </a:lnTo>
                  <a:lnTo>
                    <a:pt x="323" y="66"/>
                  </a:lnTo>
                  <a:lnTo>
                    <a:pt x="327" y="91"/>
                  </a:lnTo>
                  <a:lnTo>
                    <a:pt x="320" y="97"/>
                  </a:lnTo>
                  <a:lnTo>
                    <a:pt x="297" y="76"/>
                  </a:lnTo>
                  <a:lnTo>
                    <a:pt x="292" y="66"/>
                  </a:lnTo>
                  <a:lnTo>
                    <a:pt x="274" y="66"/>
                  </a:lnTo>
                  <a:lnTo>
                    <a:pt x="265" y="44"/>
                  </a:lnTo>
                  <a:lnTo>
                    <a:pt x="246" y="31"/>
                  </a:lnTo>
                  <a:lnTo>
                    <a:pt x="216" y="44"/>
                  </a:lnTo>
                  <a:lnTo>
                    <a:pt x="206" y="41"/>
                  </a:lnTo>
                  <a:lnTo>
                    <a:pt x="187" y="25"/>
                  </a:lnTo>
                  <a:lnTo>
                    <a:pt x="164" y="38"/>
                  </a:lnTo>
                  <a:lnTo>
                    <a:pt x="151" y="38"/>
                  </a:lnTo>
                  <a:lnTo>
                    <a:pt x="136" y="44"/>
                  </a:lnTo>
                  <a:lnTo>
                    <a:pt x="112" y="28"/>
                  </a:lnTo>
                  <a:lnTo>
                    <a:pt x="96" y="0"/>
                  </a:lnTo>
                  <a:lnTo>
                    <a:pt x="59" y="7"/>
                  </a:lnTo>
                  <a:lnTo>
                    <a:pt x="47" y="22"/>
                  </a:lnTo>
                  <a:lnTo>
                    <a:pt x="44" y="41"/>
                  </a:lnTo>
                  <a:lnTo>
                    <a:pt x="5" y="31"/>
                  </a:lnTo>
                  <a:lnTo>
                    <a:pt x="0" y="44"/>
                  </a:lnTo>
                  <a:lnTo>
                    <a:pt x="1" y="50"/>
                  </a:lnTo>
                  <a:lnTo>
                    <a:pt x="21" y="66"/>
                  </a:lnTo>
                  <a:lnTo>
                    <a:pt x="21" y="87"/>
                  </a:lnTo>
                  <a:lnTo>
                    <a:pt x="24" y="109"/>
                  </a:lnTo>
                  <a:lnTo>
                    <a:pt x="38" y="124"/>
                  </a:lnTo>
                  <a:lnTo>
                    <a:pt x="40" y="143"/>
                  </a:lnTo>
                  <a:lnTo>
                    <a:pt x="50" y="150"/>
                  </a:lnTo>
                  <a:lnTo>
                    <a:pt x="81" y="119"/>
                  </a:lnTo>
                  <a:lnTo>
                    <a:pt x="112" y="160"/>
                  </a:lnTo>
                  <a:lnTo>
                    <a:pt x="112" y="181"/>
                  </a:lnTo>
                  <a:lnTo>
                    <a:pt x="131" y="191"/>
                  </a:lnTo>
                  <a:lnTo>
                    <a:pt x="131" y="184"/>
                  </a:lnTo>
                  <a:lnTo>
                    <a:pt x="157" y="191"/>
                  </a:lnTo>
                  <a:lnTo>
                    <a:pt x="178" y="212"/>
                  </a:lnTo>
                  <a:lnTo>
                    <a:pt x="187" y="202"/>
                  </a:lnTo>
                  <a:lnTo>
                    <a:pt x="187" y="197"/>
                  </a:lnTo>
                  <a:lnTo>
                    <a:pt x="234" y="257"/>
                  </a:lnTo>
                  <a:lnTo>
                    <a:pt x="235" y="279"/>
                  </a:lnTo>
                  <a:lnTo>
                    <a:pt x="261" y="306"/>
                  </a:lnTo>
                  <a:lnTo>
                    <a:pt x="265" y="332"/>
                  </a:lnTo>
                  <a:lnTo>
                    <a:pt x="288" y="316"/>
                  </a:lnTo>
                  <a:lnTo>
                    <a:pt x="307" y="262"/>
                  </a:lnTo>
                  <a:lnTo>
                    <a:pt x="317" y="259"/>
                  </a:lnTo>
                  <a:lnTo>
                    <a:pt x="337" y="269"/>
                  </a:lnTo>
                  <a:lnTo>
                    <a:pt x="372" y="265"/>
                  </a:lnTo>
                  <a:lnTo>
                    <a:pt x="386" y="257"/>
                  </a:lnTo>
                  <a:lnTo>
                    <a:pt x="369" y="231"/>
                  </a:lnTo>
                  <a:lnTo>
                    <a:pt x="372" y="226"/>
                  </a:lnTo>
                  <a:lnTo>
                    <a:pt x="408" y="212"/>
                  </a:lnTo>
                  <a:lnTo>
                    <a:pt x="421" y="188"/>
                  </a:lnTo>
                  <a:lnTo>
                    <a:pt x="438" y="181"/>
                  </a:lnTo>
                  <a:lnTo>
                    <a:pt x="440" y="156"/>
                  </a:lnTo>
                  <a:lnTo>
                    <a:pt x="445" y="137"/>
                  </a:lnTo>
                  <a:lnTo>
                    <a:pt x="454" y="134"/>
                  </a:lnTo>
                  <a:lnTo>
                    <a:pt x="463" y="143"/>
                  </a:lnTo>
                  <a:lnTo>
                    <a:pt x="473" y="153"/>
                  </a:lnTo>
                  <a:lnTo>
                    <a:pt x="495" y="122"/>
                  </a:lnTo>
                  <a:lnTo>
                    <a:pt x="504" y="101"/>
                  </a:lnTo>
                  <a:lnTo>
                    <a:pt x="499" y="9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4116965" y="1683674"/>
              <a:ext cx="1093788" cy="958850"/>
            </a:xfrm>
            <a:custGeom>
              <a:avLst/>
              <a:gdLst>
                <a:gd name="T0" fmla="*/ 2147483647 w 689"/>
                <a:gd name="T1" fmla="*/ 2147483647 h 604"/>
                <a:gd name="T2" fmla="*/ 2147483647 w 689"/>
                <a:gd name="T3" fmla="*/ 2147483647 h 604"/>
                <a:gd name="T4" fmla="*/ 2147483647 w 689"/>
                <a:gd name="T5" fmla="*/ 2147483647 h 604"/>
                <a:gd name="T6" fmla="*/ 2147483647 w 689"/>
                <a:gd name="T7" fmla="*/ 2147483647 h 604"/>
                <a:gd name="T8" fmla="*/ 2147483647 w 689"/>
                <a:gd name="T9" fmla="*/ 2147483647 h 604"/>
                <a:gd name="T10" fmla="*/ 2147483647 w 689"/>
                <a:gd name="T11" fmla="*/ 2147483647 h 604"/>
                <a:gd name="T12" fmla="*/ 2147483647 w 689"/>
                <a:gd name="T13" fmla="*/ 2147483647 h 604"/>
                <a:gd name="T14" fmla="*/ 2147483647 w 689"/>
                <a:gd name="T15" fmla="*/ 2147483647 h 604"/>
                <a:gd name="T16" fmla="*/ 2147483647 w 689"/>
                <a:gd name="T17" fmla="*/ 2147483647 h 604"/>
                <a:gd name="T18" fmla="*/ 2147483647 w 689"/>
                <a:gd name="T19" fmla="*/ 2147483647 h 604"/>
                <a:gd name="T20" fmla="*/ 2147483647 w 689"/>
                <a:gd name="T21" fmla="*/ 2147483647 h 604"/>
                <a:gd name="T22" fmla="*/ 2147483647 w 689"/>
                <a:gd name="T23" fmla="*/ 2147483647 h 604"/>
                <a:gd name="T24" fmla="*/ 2147483647 w 689"/>
                <a:gd name="T25" fmla="*/ 2147483647 h 604"/>
                <a:gd name="T26" fmla="*/ 2147483647 w 689"/>
                <a:gd name="T27" fmla="*/ 2147483647 h 604"/>
                <a:gd name="T28" fmla="*/ 2147483647 w 689"/>
                <a:gd name="T29" fmla="*/ 2147483647 h 604"/>
                <a:gd name="T30" fmla="*/ 2147483647 w 689"/>
                <a:gd name="T31" fmla="*/ 2147483647 h 604"/>
                <a:gd name="T32" fmla="*/ 2147483647 w 689"/>
                <a:gd name="T33" fmla="*/ 2147483647 h 604"/>
                <a:gd name="T34" fmla="*/ 2147483647 w 689"/>
                <a:gd name="T35" fmla="*/ 2147483647 h 604"/>
                <a:gd name="T36" fmla="*/ 2147483647 w 689"/>
                <a:gd name="T37" fmla="*/ 2147483647 h 604"/>
                <a:gd name="T38" fmla="*/ 2147483647 w 689"/>
                <a:gd name="T39" fmla="*/ 2147483647 h 604"/>
                <a:gd name="T40" fmla="*/ 2147483647 w 689"/>
                <a:gd name="T41" fmla="*/ 2147483647 h 604"/>
                <a:gd name="T42" fmla="*/ 2147483647 w 689"/>
                <a:gd name="T43" fmla="*/ 2147483647 h 604"/>
                <a:gd name="T44" fmla="*/ 2147483647 w 689"/>
                <a:gd name="T45" fmla="*/ 2147483647 h 604"/>
                <a:gd name="T46" fmla="*/ 2147483647 w 689"/>
                <a:gd name="T47" fmla="*/ 2147483647 h 604"/>
                <a:gd name="T48" fmla="*/ 2147483647 w 689"/>
                <a:gd name="T49" fmla="*/ 2147483647 h 604"/>
                <a:gd name="T50" fmla="*/ 2147483647 w 689"/>
                <a:gd name="T51" fmla="*/ 2147483647 h 604"/>
                <a:gd name="T52" fmla="*/ 2147483647 w 689"/>
                <a:gd name="T53" fmla="*/ 2147483647 h 604"/>
                <a:gd name="T54" fmla="*/ 2147483647 w 689"/>
                <a:gd name="T55" fmla="*/ 2147483647 h 604"/>
                <a:gd name="T56" fmla="*/ 2147483647 w 689"/>
                <a:gd name="T57" fmla="*/ 2147483647 h 604"/>
                <a:gd name="T58" fmla="*/ 2147483647 w 689"/>
                <a:gd name="T59" fmla="*/ 2147483647 h 604"/>
                <a:gd name="T60" fmla="*/ 2147483647 w 689"/>
                <a:gd name="T61" fmla="*/ 2147483647 h 604"/>
                <a:gd name="T62" fmla="*/ 2147483647 w 689"/>
                <a:gd name="T63" fmla="*/ 2147483647 h 604"/>
                <a:gd name="T64" fmla="*/ 2147483647 w 689"/>
                <a:gd name="T65" fmla="*/ 2147483647 h 604"/>
                <a:gd name="T66" fmla="*/ 2147483647 w 689"/>
                <a:gd name="T67" fmla="*/ 2147483647 h 604"/>
                <a:gd name="T68" fmla="*/ 2147483647 w 689"/>
                <a:gd name="T69" fmla="*/ 2147483647 h 604"/>
                <a:gd name="T70" fmla="*/ 2147483647 w 689"/>
                <a:gd name="T71" fmla="*/ 2147483647 h 604"/>
                <a:gd name="T72" fmla="*/ 2147483647 w 689"/>
                <a:gd name="T73" fmla="*/ 0 h 604"/>
                <a:gd name="T74" fmla="*/ 2147483647 w 689"/>
                <a:gd name="T75" fmla="*/ 2147483647 h 604"/>
                <a:gd name="T76" fmla="*/ 0 w 689"/>
                <a:gd name="T77" fmla="*/ 2147483647 h 604"/>
                <a:gd name="T78" fmla="*/ 2147483647 w 689"/>
                <a:gd name="T79" fmla="*/ 2147483647 h 604"/>
                <a:gd name="T80" fmla="*/ 2147483647 w 689"/>
                <a:gd name="T81" fmla="*/ 2147483647 h 604"/>
                <a:gd name="T82" fmla="*/ 2147483647 w 689"/>
                <a:gd name="T83" fmla="*/ 2147483647 h 604"/>
                <a:gd name="T84" fmla="*/ 2147483647 w 689"/>
                <a:gd name="T85" fmla="*/ 2147483647 h 604"/>
                <a:gd name="T86" fmla="*/ 2147483647 w 689"/>
                <a:gd name="T87" fmla="*/ 2147483647 h 604"/>
                <a:gd name="T88" fmla="*/ 2147483647 w 689"/>
                <a:gd name="T89" fmla="*/ 2147483647 h 604"/>
                <a:gd name="T90" fmla="*/ 2147483647 w 689"/>
                <a:gd name="T91" fmla="*/ 2147483647 h 604"/>
                <a:gd name="T92" fmla="*/ 2147483647 w 689"/>
                <a:gd name="T93" fmla="*/ 2147483647 h 604"/>
                <a:gd name="T94" fmla="*/ 2147483647 w 689"/>
                <a:gd name="T95" fmla="*/ 2147483647 h 604"/>
                <a:gd name="T96" fmla="*/ 2147483647 w 689"/>
                <a:gd name="T97" fmla="*/ 2147483647 h 604"/>
                <a:gd name="T98" fmla="*/ 2147483647 w 689"/>
                <a:gd name="T99" fmla="*/ 2147483647 h 604"/>
                <a:gd name="T100" fmla="*/ 2147483647 w 689"/>
                <a:gd name="T101" fmla="*/ 2147483647 h 604"/>
                <a:gd name="T102" fmla="*/ 2147483647 w 689"/>
                <a:gd name="T103" fmla="*/ 2147483647 h 604"/>
                <a:gd name="T104" fmla="*/ 2147483647 w 689"/>
                <a:gd name="T105" fmla="*/ 2147483647 h 604"/>
                <a:gd name="T106" fmla="*/ 2147483647 w 689"/>
                <a:gd name="T107" fmla="*/ 2147483647 h 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604"/>
                <a:gd name="T164" fmla="*/ 689 w 689"/>
                <a:gd name="T165" fmla="*/ 604 h 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604">
                  <a:moveTo>
                    <a:pt x="173" y="500"/>
                  </a:moveTo>
                  <a:lnTo>
                    <a:pt x="210" y="493"/>
                  </a:lnTo>
                  <a:lnTo>
                    <a:pt x="225" y="522"/>
                  </a:lnTo>
                  <a:lnTo>
                    <a:pt x="249" y="538"/>
                  </a:lnTo>
                  <a:lnTo>
                    <a:pt x="265" y="531"/>
                  </a:lnTo>
                  <a:lnTo>
                    <a:pt x="278" y="531"/>
                  </a:lnTo>
                  <a:lnTo>
                    <a:pt x="301" y="519"/>
                  </a:lnTo>
                  <a:lnTo>
                    <a:pt x="320" y="533"/>
                  </a:lnTo>
                  <a:lnTo>
                    <a:pt x="329" y="538"/>
                  </a:lnTo>
                  <a:lnTo>
                    <a:pt x="359" y="525"/>
                  </a:lnTo>
                  <a:lnTo>
                    <a:pt x="378" y="538"/>
                  </a:lnTo>
                  <a:lnTo>
                    <a:pt x="388" y="559"/>
                  </a:lnTo>
                  <a:lnTo>
                    <a:pt x="405" y="559"/>
                  </a:lnTo>
                  <a:lnTo>
                    <a:pt x="411" y="569"/>
                  </a:lnTo>
                  <a:lnTo>
                    <a:pt x="433" y="590"/>
                  </a:lnTo>
                  <a:lnTo>
                    <a:pt x="439" y="585"/>
                  </a:lnTo>
                  <a:lnTo>
                    <a:pt x="437" y="559"/>
                  </a:lnTo>
                  <a:lnTo>
                    <a:pt x="446" y="550"/>
                  </a:lnTo>
                  <a:lnTo>
                    <a:pt x="462" y="581"/>
                  </a:lnTo>
                  <a:lnTo>
                    <a:pt x="479" y="587"/>
                  </a:lnTo>
                  <a:lnTo>
                    <a:pt x="492" y="603"/>
                  </a:lnTo>
                  <a:lnTo>
                    <a:pt x="505" y="603"/>
                  </a:lnTo>
                  <a:lnTo>
                    <a:pt x="508" y="593"/>
                  </a:lnTo>
                  <a:lnTo>
                    <a:pt x="534" y="569"/>
                  </a:lnTo>
                  <a:lnTo>
                    <a:pt x="543" y="575"/>
                  </a:lnTo>
                  <a:lnTo>
                    <a:pt x="553" y="565"/>
                  </a:lnTo>
                  <a:lnTo>
                    <a:pt x="560" y="579"/>
                  </a:lnTo>
                  <a:lnTo>
                    <a:pt x="583" y="585"/>
                  </a:lnTo>
                  <a:lnTo>
                    <a:pt x="599" y="585"/>
                  </a:lnTo>
                  <a:lnTo>
                    <a:pt x="612" y="585"/>
                  </a:lnTo>
                  <a:lnTo>
                    <a:pt x="602" y="575"/>
                  </a:lnTo>
                  <a:lnTo>
                    <a:pt x="599" y="538"/>
                  </a:lnTo>
                  <a:lnTo>
                    <a:pt x="573" y="496"/>
                  </a:lnTo>
                  <a:lnTo>
                    <a:pt x="590" y="481"/>
                  </a:lnTo>
                  <a:lnTo>
                    <a:pt x="602" y="456"/>
                  </a:lnTo>
                  <a:lnTo>
                    <a:pt x="653" y="456"/>
                  </a:lnTo>
                  <a:lnTo>
                    <a:pt x="664" y="446"/>
                  </a:lnTo>
                  <a:lnTo>
                    <a:pt x="661" y="428"/>
                  </a:lnTo>
                  <a:lnTo>
                    <a:pt x="673" y="409"/>
                  </a:lnTo>
                  <a:lnTo>
                    <a:pt x="671" y="397"/>
                  </a:lnTo>
                  <a:lnTo>
                    <a:pt x="673" y="381"/>
                  </a:lnTo>
                  <a:lnTo>
                    <a:pt x="673" y="287"/>
                  </a:lnTo>
                  <a:lnTo>
                    <a:pt x="688" y="256"/>
                  </a:lnTo>
                  <a:lnTo>
                    <a:pt x="671" y="237"/>
                  </a:lnTo>
                  <a:lnTo>
                    <a:pt x="673" y="225"/>
                  </a:lnTo>
                  <a:lnTo>
                    <a:pt x="667" y="215"/>
                  </a:lnTo>
                  <a:lnTo>
                    <a:pt x="644" y="221"/>
                  </a:lnTo>
                  <a:lnTo>
                    <a:pt x="622" y="246"/>
                  </a:lnTo>
                  <a:lnTo>
                    <a:pt x="599" y="258"/>
                  </a:lnTo>
                  <a:lnTo>
                    <a:pt x="576" y="290"/>
                  </a:lnTo>
                  <a:lnTo>
                    <a:pt x="519" y="308"/>
                  </a:lnTo>
                  <a:lnTo>
                    <a:pt x="492" y="290"/>
                  </a:lnTo>
                  <a:lnTo>
                    <a:pt x="495" y="277"/>
                  </a:lnTo>
                  <a:lnTo>
                    <a:pt x="482" y="258"/>
                  </a:lnTo>
                  <a:lnTo>
                    <a:pt x="475" y="237"/>
                  </a:lnTo>
                  <a:lnTo>
                    <a:pt x="454" y="237"/>
                  </a:lnTo>
                  <a:lnTo>
                    <a:pt x="413" y="218"/>
                  </a:lnTo>
                  <a:lnTo>
                    <a:pt x="398" y="225"/>
                  </a:lnTo>
                  <a:lnTo>
                    <a:pt x="378" y="215"/>
                  </a:lnTo>
                  <a:lnTo>
                    <a:pt x="352" y="218"/>
                  </a:lnTo>
                  <a:lnTo>
                    <a:pt x="329" y="211"/>
                  </a:lnTo>
                  <a:lnTo>
                    <a:pt x="316" y="193"/>
                  </a:lnTo>
                  <a:lnTo>
                    <a:pt x="301" y="177"/>
                  </a:lnTo>
                  <a:lnTo>
                    <a:pt x="298" y="162"/>
                  </a:lnTo>
                  <a:lnTo>
                    <a:pt x="278" y="143"/>
                  </a:lnTo>
                  <a:lnTo>
                    <a:pt x="267" y="127"/>
                  </a:lnTo>
                  <a:lnTo>
                    <a:pt x="242" y="93"/>
                  </a:lnTo>
                  <a:lnTo>
                    <a:pt x="235" y="74"/>
                  </a:lnTo>
                  <a:lnTo>
                    <a:pt x="206" y="40"/>
                  </a:lnTo>
                  <a:lnTo>
                    <a:pt x="200" y="21"/>
                  </a:lnTo>
                  <a:lnTo>
                    <a:pt x="163" y="6"/>
                  </a:lnTo>
                  <a:lnTo>
                    <a:pt x="138" y="12"/>
                  </a:lnTo>
                  <a:lnTo>
                    <a:pt x="119" y="9"/>
                  </a:lnTo>
                  <a:lnTo>
                    <a:pt x="72" y="0"/>
                  </a:lnTo>
                  <a:lnTo>
                    <a:pt x="14" y="21"/>
                  </a:lnTo>
                  <a:lnTo>
                    <a:pt x="1" y="31"/>
                  </a:lnTo>
                  <a:lnTo>
                    <a:pt x="14" y="47"/>
                  </a:lnTo>
                  <a:lnTo>
                    <a:pt x="0" y="87"/>
                  </a:lnTo>
                  <a:lnTo>
                    <a:pt x="5" y="90"/>
                  </a:lnTo>
                  <a:lnTo>
                    <a:pt x="32" y="106"/>
                  </a:lnTo>
                  <a:lnTo>
                    <a:pt x="44" y="83"/>
                  </a:lnTo>
                  <a:lnTo>
                    <a:pt x="70" y="100"/>
                  </a:lnTo>
                  <a:lnTo>
                    <a:pt x="66" y="110"/>
                  </a:lnTo>
                  <a:lnTo>
                    <a:pt x="76" y="137"/>
                  </a:lnTo>
                  <a:lnTo>
                    <a:pt x="93" y="152"/>
                  </a:lnTo>
                  <a:lnTo>
                    <a:pt x="124" y="159"/>
                  </a:lnTo>
                  <a:lnTo>
                    <a:pt x="132" y="149"/>
                  </a:lnTo>
                  <a:lnTo>
                    <a:pt x="151" y="146"/>
                  </a:lnTo>
                  <a:lnTo>
                    <a:pt x="187" y="118"/>
                  </a:lnTo>
                  <a:lnTo>
                    <a:pt x="235" y="149"/>
                  </a:lnTo>
                  <a:lnTo>
                    <a:pt x="218" y="211"/>
                  </a:lnTo>
                  <a:lnTo>
                    <a:pt x="222" y="256"/>
                  </a:lnTo>
                  <a:lnTo>
                    <a:pt x="222" y="281"/>
                  </a:lnTo>
                  <a:lnTo>
                    <a:pt x="210" y="287"/>
                  </a:lnTo>
                  <a:lnTo>
                    <a:pt x="210" y="359"/>
                  </a:lnTo>
                  <a:lnTo>
                    <a:pt x="206" y="356"/>
                  </a:lnTo>
                  <a:lnTo>
                    <a:pt x="193" y="340"/>
                  </a:lnTo>
                  <a:lnTo>
                    <a:pt x="187" y="340"/>
                  </a:lnTo>
                  <a:lnTo>
                    <a:pt x="183" y="346"/>
                  </a:lnTo>
                  <a:lnTo>
                    <a:pt x="145" y="402"/>
                  </a:lnTo>
                  <a:lnTo>
                    <a:pt x="124" y="425"/>
                  </a:lnTo>
                  <a:lnTo>
                    <a:pt x="129" y="434"/>
                  </a:lnTo>
                  <a:lnTo>
                    <a:pt x="168" y="460"/>
                  </a:lnTo>
                  <a:lnTo>
                    <a:pt x="187" y="453"/>
                  </a:lnTo>
                  <a:lnTo>
                    <a:pt x="191" y="460"/>
                  </a:lnTo>
                  <a:lnTo>
                    <a:pt x="187" y="465"/>
                  </a:lnTo>
                  <a:lnTo>
                    <a:pt x="168" y="475"/>
                  </a:lnTo>
                  <a:lnTo>
                    <a:pt x="163" y="491"/>
                  </a:lnTo>
                  <a:lnTo>
                    <a:pt x="173" y="5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116965" y="1550324"/>
              <a:ext cx="1093788" cy="974725"/>
            </a:xfrm>
            <a:custGeom>
              <a:avLst/>
              <a:gdLst>
                <a:gd name="T0" fmla="*/ 2147483647 w 689"/>
                <a:gd name="T1" fmla="*/ 2147483647 h 614"/>
                <a:gd name="T2" fmla="*/ 2147483647 w 689"/>
                <a:gd name="T3" fmla="*/ 2147483647 h 614"/>
                <a:gd name="T4" fmla="*/ 2147483647 w 689"/>
                <a:gd name="T5" fmla="*/ 2147483647 h 614"/>
                <a:gd name="T6" fmla="*/ 2147483647 w 689"/>
                <a:gd name="T7" fmla="*/ 2147483647 h 614"/>
                <a:gd name="T8" fmla="*/ 2147483647 w 689"/>
                <a:gd name="T9" fmla="*/ 2147483647 h 614"/>
                <a:gd name="T10" fmla="*/ 2147483647 w 689"/>
                <a:gd name="T11" fmla="*/ 2147483647 h 614"/>
                <a:gd name="T12" fmla="*/ 2147483647 w 689"/>
                <a:gd name="T13" fmla="*/ 2147483647 h 614"/>
                <a:gd name="T14" fmla="*/ 2147483647 w 689"/>
                <a:gd name="T15" fmla="*/ 2147483647 h 614"/>
                <a:gd name="T16" fmla="*/ 2147483647 w 689"/>
                <a:gd name="T17" fmla="*/ 2147483647 h 614"/>
                <a:gd name="T18" fmla="*/ 2147483647 w 689"/>
                <a:gd name="T19" fmla="*/ 2147483647 h 614"/>
                <a:gd name="T20" fmla="*/ 2147483647 w 689"/>
                <a:gd name="T21" fmla="*/ 2147483647 h 614"/>
                <a:gd name="T22" fmla="*/ 2147483647 w 689"/>
                <a:gd name="T23" fmla="*/ 2147483647 h 614"/>
                <a:gd name="T24" fmla="*/ 2147483647 w 689"/>
                <a:gd name="T25" fmla="*/ 2147483647 h 614"/>
                <a:gd name="T26" fmla="*/ 2147483647 w 689"/>
                <a:gd name="T27" fmla="*/ 2147483647 h 614"/>
                <a:gd name="T28" fmla="*/ 2147483647 w 689"/>
                <a:gd name="T29" fmla="*/ 2147483647 h 614"/>
                <a:gd name="T30" fmla="*/ 2147483647 w 689"/>
                <a:gd name="T31" fmla="*/ 2147483647 h 614"/>
                <a:gd name="T32" fmla="*/ 2147483647 w 689"/>
                <a:gd name="T33" fmla="*/ 2147483647 h 614"/>
                <a:gd name="T34" fmla="*/ 2147483647 w 689"/>
                <a:gd name="T35" fmla="*/ 2147483647 h 614"/>
                <a:gd name="T36" fmla="*/ 2147483647 w 689"/>
                <a:gd name="T37" fmla="*/ 2147483647 h 614"/>
                <a:gd name="T38" fmla="*/ 2147483647 w 689"/>
                <a:gd name="T39" fmla="*/ 2147483647 h 614"/>
                <a:gd name="T40" fmla="*/ 2147483647 w 689"/>
                <a:gd name="T41" fmla="*/ 2147483647 h 614"/>
                <a:gd name="T42" fmla="*/ 2147483647 w 689"/>
                <a:gd name="T43" fmla="*/ 2147483647 h 614"/>
                <a:gd name="T44" fmla="*/ 2147483647 w 689"/>
                <a:gd name="T45" fmla="*/ 2147483647 h 614"/>
                <a:gd name="T46" fmla="*/ 2147483647 w 689"/>
                <a:gd name="T47" fmla="*/ 2147483647 h 614"/>
                <a:gd name="T48" fmla="*/ 2147483647 w 689"/>
                <a:gd name="T49" fmla="*/ 2147483647 h 614"/>
                <a:gd name="T50" fmla="*/ 2147483647 w 689"/>
                <a:gd name="T51" fmla="*/ 2147483647 h 614"/>
                <a:gd name="T52" fmla="*/ 2147483647 w 689"/>
                <a:gd name="T53" fmla="*/ 2147483647 h 614"/>
                <a:gd name="T54" fmla="*/ 2147483647 w 689"/>
                <a:gd name="T55" fmla="*/ 2147483647 h 614"/>
                <a:gd name="T56" fmla="*/ 2147483647 w 689"/>
                <a:gd name="T57" fmla="*/ 2147483647 h 614"/>
                <a:gd name="T58" fmla="*/ 2147483647 w 689"/>
                <a:gd name="T59" fmla="*/ 2147483647 h 614"/>
                <a:gd name="T60" fmla="*/ 2147483647 w 689"/>
                <a:gd name="T61" fmla="*/ 2147483647 h 614"/>
                <a:gd name="T62" fmla="*/ 2147483647 w 689"/>
                <a:gd name="T63" fmla="*/ 2147483647 h 614"/>
                <a:gd name="T64" fmla="*/ 2147483647 w 689"/>
                <a:gd name="T65" fmla="*/ 2147483647 h 614"/>
                <a:gd name="T66" fmla="*/ 2147483647 w 689"/>
                <a:gd name="T67" fmla="*/ 2147483647 h 614"/>
                <a:gd name="T68" fmla="*/ 2147483647 w 689"/>
                <a:gd name="T69" fmla="*/ 2147483647 h 614"/>
                <a:gd name="T70" fmla="*/ 2147483647 w 689"/>
                <a:gd name="T71" fmla="*/ 2147483647 h 614"/>
                <a:gd name="T72" fmla="*/ 2147483647 w 689"/>
                <a:gd name="T73" fmla="*/ 0 h 614"/>
                <a:gd name="T74" fmla="*/ 2147483647 w 689"/>
                <a:gd name="T75" fmla="*/ 2147483647 h 614"/>
                <a:gd name="T76" fmla="*/ 0 w 689"/>
                <a:gd name="T77" fmla="*/ 2147483647 h 614"/>
                <a:gd name="T78" fmla="*/ 2147483647 w 689"/>
                <a:gd name="T79" fmla="*/ 2147483647 h 614"/>
                <a:gd name="T80" fmla="*/ 2147483647 w 689"/>
                <a:gd name="T81" fmla="*/ 2147483647 h 614"/>
                <a:gd name="T82" fmla="*/ 2147483647 w 689"/>
                <a:gd name="T83" fmla="*/ 2147483647 h 614"/>
                <a:gd name="T84" fmla="*/ 2147483647 w 689"/>
                <a:gd name="T85" fmla="*/ 2147483647 h 614"/>
                <a:gd name="T86" fmla="*/ 2147483647 w 689"/>
                <a:gd name="T87" fmla="*/ 2147483647 h 614"/>
                <a:gd name="T88" fmla="*/ 2147483647 w 689"/>
                <a:gd name="T89" fmla="*/ 2147483647 h 614"/>
                <a:gd name="T90" fmla="*/ 2147483647 w 689"/>
                <a:gd name="T91" fmla="*/ 2147483647 h 614"/>
                <a:gd name="T92" fmla="*/ 2147483647 w 689"/>
                <a:gd name="T93" fmla="*/ 2147483647 h 614"/>
                <a:gd name="T94" fmla="*/ 2147483647 w 689"/>
                <a:gd name="T95" fmla="*/ 2147483647 h 614"/>
                <a:gd name="T96" fmla="*/ 2147483647 w 689"/>
                <a:gd name="T97" fmla="*/ 2147483647 h 614"/>
                <a:gd name="T98" fmla="*/ 2147483647 w 689"/>
                <a:gd name="T99" fmla="*/ 2147483647 h 614"/>
                <a:gd name="T100" fmla="*/ 2147483647 w 689"/>
                <a:gd name="T101" fmla="*/ 2147483647 h 614"/>
                <a:gd name="T102" fmla="*/ 2147483647 w 689"/>
                <a:gd name="T103" fmla="*/ 2147483647 h 614"/>
                <a:gd name="T104" fmla="*/ 2147483647 w 689"/>
                <a:gd name="T105" fmla="*/ 2147483647 h 614"/>
                <a:gd name="T106" fmla="*/ 2147483647 w 689"/>
                <a:gd name="T107" fmla="*/ 2147483647 h 6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614"/>
                <a:gd name="T164" fmla="*/ 689 w 689"/>
                <a:gd name="T165" fmla="*/ 614 h 6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614">
                  <a:moveTo>
                    <a:pt x="173" y="508"/>
                  </a:moveTo>
                  <a:lnTo>
                    <a:pt x="210" y="501"/>
                  </a:lnTo>
                  <a:lnTo>
                    <a:pt x="225" y="531"/>
                  </a:lnTo>
                  <a:lnTo>
                    <a:pt x="249" y="546"/>
                  </a:lnTo>
                  <a:lnTo>
                    <a:pt x="265" y="540"/>
                  </a:lnTo>
                  <a:lnTo>
                    <a:pt x="278" y="540"/>
                  </a:lnTo>
                  <a:lnTo>
                    <a:pt x="301" y="527"/>
                  </a:lnTo>
                  <a:lnTo>
                    <a:pt x="320" y="542"/>
                  </a:lnTo>
                  <a:lnTo>
                    <a:pt x="329" y="546"/>
                  </a:lnTo>
                  <a:lnTo>
                    <a:pt x="359" y="533"/>
                  </a:lnTo>
                  <a:lnTo>
                    <a:pt x="378" y="546"/>
                  </a:lnTo>
                  <a:lnTo>
                    <a:pt x="388" y="568"/>
                  </a:lnTo>
                  <a:lnTo>
                    <a:pt x="405" y="568"/>
                  </a:lnTo>
                  <a:lnTo>
                    <a:pt x="411" y="578"/>
                  </a:lnTo>
                  <a:lnTo>
                    <a:pt x="433" y="600"/>
                  </a:lnTo>
                  <a:lnTo>
                    <a:pt x="439" y="594"/>
                  </a:lnTo>
                  <a:lnTo>
                    <a:pt x="437" y="568"/>
                  </a:lnTo>
                  <a:lnTo>
                    <a:pt x="446" y="559"/>
                  </a:lnTo>
                  <a:lnTo>
                    <a:pt x="462" y="591"/>
                  </a:lnTo>
                  <a:lnTo>
                    <a:pt x="479" y="597"/>
                  </a:lnTo>
                  <a:lnTo>
                    <a:pt x="492" y="613"/>
                  </a:lnTo>
                  <a:lnTo>
                    <a:pt x="505" y="613"/>
                  </a:lnTo>
                  <a:lnTo>
                    <a:pt x="508" y="603"/>
                  </a:lnTo>
                  <a:lnTo>
                    <a:pt x="534" y="578"/>
                  </a:lnTo>
                  <a:lnTo>
                    <a:pt x="543" y="584"/>
                  </a:lnTo>
                  <a:lnTo>
                    <a:pt x="553" y="574"/>
                  </a:lnTo>
                  <a:lnTo>
                    <a:pt x="560" y="588"/>
                  </a:lnTo>
                  <a:lnTo>
                    <a:pt x="583" y="594"/>
                  </a:lnTo>
                  <a:lnTo>
                    <a:pt x="599" y="594"/>
                  </a:lnTo>
                  <a:lnTo>
                    <a:pt x="612" y="594"/>
                  </a:lnTo>
                  <a:lnTo>
                    <a:pt x="602" y="584"/>
                  </a:lnTo>
                  <a:lnTo>
                    <a:pt x="599" y="546"/>
                  </a:lnTo>
                  <a:lnTo>
                    <a:pt x="573" y="506"/>
                  </a:lnTo>
                  <a:lnTo>
                    <a:pt x="590" y="489"/>
                  </a:lnTo>
                  <a:lnTo>
                    <a:pt x="602" y="464"/>
                  </a:lnTo>
                  <a:lnTo>
                    <a:pt x="653" y="464"/>
                  </a:lnTo>
                  <a:lnTo>
                    <a:pt x="664" y="454"/>
                  </a:lnTo>
                  <a:lnTo>
                    <a:pt x="661" y="435"/>
                  </a:lnTo>
                  <a:lnTo>
                    <a:pt x="673" y="415"/>
                  </a:lnTo>
                  <a:lnTo>
                    <a:pt x="671" y="403"/>
                  </a:lnTo>
                  <a:lnTo>
                    <a:pt x="673" y="387"/>
                  </a:lnTo>
                  <a:lnTo>
                    <a:pt x="673" y="292"/>
                  </a:lnTo>
                  <a:lnTo>
                    <a:pt x="688" y="261"/>
                  </a:lnTo>
                  <a:lnTo>
                    <a:pt x="671" y="240"/>
                  </a:lnTo>
                  <a:lnTo>
                    <a:pt x="673" y="229"/>
                  </a:lnTo>
                  <a:lnTo>
                    <a:pt x="667" y="219"/>
                  </a:lnTo>
                  <a:lnTo>
                    <a:pt x="644" y="225"/>
                  </a:lnTo>
                  <a:lnTo>
                    <a:pt x="622" y="250"/>
                  </a:lnTo>
                  <a:lnTo>
                    <a:pt x="599" y="262"/>
                  </a:lnTo>
                  <a:lnTo>
                    <a:pt x="576" y="294"/>
                  </a:lnTo>
                  <a:lnTo>
                    <a:pt x="519" y="314"/>
                  </a:lnTo>
                  <a:lnTo>
                    <a:pt x="492" y="294"/>
                  </a:lnTo>
                  <a:lnTo>
                    <a:pt x="495" y="282"/>
                  </a:lnTo>
                  <a:lnTo>
                    <a:pt x="482" y="262"/>
                  </a:lnTo>
                  <a:lnTo>
                    <a:pt x="475" y="240"/>
                  </a:lnTo>
                  <a:lnTo>
                    <a:pt x="454" y="240"/>
                  </a:lnTo>
                  <a:lnTo>
                    <a:pt x="413" y="222"/>
                  </a:lnTo>
                  <a:lnTo>
                    <a:pt x="398" y="229"/>
                  </a:lnTo>
                  <a:lnTo>
                    <a:pt x="378" y="219"/>
                  </a:lnTo>
                  <a:lnTo>
                    <a:pt x="352" y="222"/>
                  </a:lnTo>
                  <a:lnTo>
                    <a:pt x="329" y="215"/>
                  </a:lnTo>
                  <a:lnTo>
                    <a:pt x="316" y="197"/>
                  </a:lnTo>
                  <a:lnTo>
                    <a:pt x="301" y="180"/>
                  </a:lnTo>
                  <a:lnTo>
                    <a:pt x="298" y="165"/>
                  </a:lnTo>
                  <a:lnTo>
                    <a:pt x="278" y="145"/>
                  </a:lnTo>
                  <a:lnTo>
                    <a:pt x="267" y="129"/>
                  </a:lnTo>
                  <a:lnTo>
                    <a:pt x="242" y="95"/>
                  </a:lnTo>
                  <a:lnTo>
                    <a:pt x="235" y="76"/>
                  </a:lnTo>
                  <a:lnTo>
                    <a:pt x="206" y="41"/>
                  </a:lnTo>
                  <a:lnTo>
                    <a:pt x="200" y="21"/>
                  </a:lnTo>
                  <a:lnTo>
                    <a:pt x="163" y="6"/>
                  </a:lnTo>
                  <a:lnTo>
                    <a:pt x="138" y="12"/>
                  </a:lnTo>
                  <a:lnTo>
                    <a:pt x="119" y="9"/>
                  </a:lnTo>
                  <a:lnTo>
                    <a:pt x="72" y="0"/>
                  </a:lnTo>
                  <a:lnTo>
                    <a:pt x="14" y="21"/>
                  </a:lnTo>
                  <a:lnTo>
                    <a:pt x="1" y="31"/>
                  </a:lnTo>
                  <a:lnTo>
                    <a:pt x="14" y="47"/>
                  </a:lnTo>
                  <a:lnTo>
                    <a:pt x="0" y="88"/>
                  </a:lnTo>
                  <a:lnTo>
                    <a:pt x="5" y="91"/>
                  </a:lnTo>
                  <a:lnTo>
                    <a:pt x="32" y="107"/>
                  </a:lnTo>
                  <a:lnTo>
                    <a:pt x="44" y="85"/>
                  </a:lnTo>
                  <a:lnTo>
                    <a:pt x="70" y="102"/>
                  </a:lnTo>
                  <a:lnTo>
                    <a:pt x="66" y="111"/>
                  </a:lnTo>
                  <a:lnTo>
                    <a:pt x="76" y="138"/>
                  </a:lnTo>
                  <a:lnTo>
                    <a:pt x="93" y="155"/>
                  </a:lnTo>
                  <a:lnTo>
                    <a:pt x="124" y="162"/>
                  </a:lnTo>
                  <a:lnTo>
                    <a:pt x="132" y="152"/>
                  </a:lnTo>
                  <a:lnTo>
                    <a:pt x="151" y="148"/>
                  </a:lnTo>
                  <a:lnTo>
                    <a:pt x="187" y="120"/>
                  </a:lnTo>
                  <a:lnTo>
                    <a:pt x="235" y="152"/>
                  </a:lnTo>
                  <a:lnTo>
                    <a:pt x="218" y="215"/>
                  </a:lnTo>
                  <a:lnTo>
                    <a:pt x="222" y="261"/>
                  </a:lnTo>
                  <a:lnTo>
                    <a:pt x="222" y="286"/>
                  </a:lnTo>
                  <a:lnTo>
                    <a:pt x="210" y="292"/>
                  </a:lnTo>
                  <a:lnTo>
                    <a:pt x="210" y="365"/>
                  </a:lnTo>
                  <a:lnTo>
                    <a:pt x="206" y="362"/>
                  </a:lnTo>
                  <a:lnTo>
                    <a:pt x="193" y="346"/>
                  </a:lnTo>
                  <a:lnTo>
                    <a:pt x="187" y="346"/>
                  </a:lnTo>
                  <a:lnTo>
                    <a:pt x="183" y="352"/>
                  </a:lnTo>
                  <a:lnTo>
                    <a:pt x="145" y="409"/>
                  </a:lnTo>
                  <a:lnTo>
                    <a:pt x="124" y="432"/>
                  </a:lnTo>
                  <a:lnTo>
                    <a:pt x="129" y="442"/>
                  </a:lnTo>
                  <a:lnTo>
                    <a:pt x="168" y="467"/>
                  </a:lnTo>
                  <a:lnTo>
                    <a:pt x="187" y="460"/>
                  </a:lnTo>
                  <a:lnTo>
                    <a:pt x="191" y="467"/>
                  </a:lnTo>
                  <a:lnTo>
                    <a:pt x="187" y="474"/>
                  </a:lnTo>
                  <a:lnTo>
                    <a:pt x="168" y="483"/>
                  </a:lnTo>
                  <a:lnTo>
                    <a:pt x="163" y="499"/>
                  </a:lnTo>
                  <a:lnTo>
                    <a:pt x="173" y="508"/>
                  </a:lnTo>
                </a:path>
              </a:pathLst>
            </a:custGeom>
            <a:solidFill>
              <a:srgbClr val="FFC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8" descr="90%"/>
            <p:cNvSpPr>
              <a:spLocks/>
            </p:cNvSpPr>
            <p:nvPr/>
          </p:nvSpPr>
          <p:spPr bwMode="auto">
            <a:xfrm>
              <a:off x="4009015" y="3066387"/>
              <a:ext cx="41275" cy="53975"/>
            </a:xfrm>
            <a:custGeom>
              <a:avLst/>
              <a:gdLst>
                <a:gd name="T0" fmla="*/ 2147483647 w 26"/>
                <a:gd name="T1" fmla="*/ 0 h 34"/>
                <a:gd name="T2" fmla="*/ 2147483647 w 26"/>
                <a:gd name="T3" fmla="*/ 2147483647 h 34"/>
                <a:gd name="T4" fmla="*/ 2147483647 w 26"/>
                <a:gd name="T5" fmla="*/ 2147483647 h 34"/>
                <a:gd name="T6" fmla="*/ 2147483647 w 26"/>
                <a:gd name="T7" fmla="*/ 2147483647 h 34"/>
                <a:gd name="T8" fmla="*/ 2147483647 w 26"/>
                <a:gd name="T9" fmla="*/ 2147483647 h 34"/>
                <a:gd name="T10" fmla="*/ 0 w 26"/>
                <a:gd name="T11" fmla="*/ 2147483647 h 34"/>
                <a:gd name="T12" fmla="*/ 2147483647 w 26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4"/>
                <a:gd name="T23" fmla="*/ 26 w 26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4">
                  <a:moveTo>
                    <a:pt x="25" y="0"/>
                  </a:moveTo>
                  <a:lnTo>
                    <a:pt x="20" y="17"/>
                  </a:lnTo>
                  <a:lnTo>
                    <a:pt x="25" y="26"/>
                  </a:lnTo>
                  <a:lnTo>
                    <a:pt x="4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2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009015" y="3066387"/>
              <a:ext cx="41275" cy="53975"/>
            </a:xfrm>
            <a:custGeom>
              <a:avLst/>
              <a:gdLst>
                <a:gd name="T0" fmla="*/ 2147483647 w 26"/>
                <a:gd name="T1" fmla="*/ 0 h 34"/>
                <a:gd name="T2" fmla="*/ 2147483647 w 26"/>
                <a:gd name="T3" fmla="*/ 2147483647 h 34"/>
                <a:gd name="T4" fmla="*/ 2147483647 w 26"/>
                <a:gd name="T5" fmla="*/ 2147483647 h 34"/>
                <a:gd name="T6" fmla="*/ 2147483647 w 26"/>
                <a:gd name="T7" fmla="*/ 2147483647 h 34"/>
                <a:gd name="T8" fmla="*/ 2147483647 w 26"/>
                <a:gd name="T9" fmla="*/ 2147483647 h 34"/>
                <a:gd name="T10" fmla="*/ 0 w 26"/>
                <a:gd name="T11" fmla="*/ 2147483647 h 34"/>
                <a:gd name="T12" fmla="*/ 2147483647 w 26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4"/>
                <a:gd name="T23" fmla="*/ 26 w 26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4">
                  <a:moveTo>
                    <a:pt x="25" y="0"/>
                  </a:moveTo>
                  <a:lnTo>
                    <a:pt x="20" y="17"/>
                  </a:lnTo>
                  <a:lnTo>
                    <a:pt x="25" y="26"/>
                  </a:lnTo>
                  <a:lnTo>
                    <a:pt x="4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2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4526540" y="4617374"/>
              <a:ext cx="138113" cy="400050"/>
            </a:xfrm>
            <a:custGeom>
              <a:avLst/>
              <a:gdLst>
                <a:gd name="T0" fmla="*/ 2147483647 w 87"/>
                <a:gd name="T1" fmla="*/ 0 h 252"/>
                <a:gd name="T2" fmla="*/ 2147483647 w 87"/>
                <a:gd name="T3" fmla="*/ 2147483647 h 252"/>
                <a:gd name="T4" fmla="*/ 2147483647 w 87"/>
                <a:gd name="T5" fmla="*/ 2147483647 h 252"/>
                <a:gd name="T6" fmla="*/ 2147483647 w 87"/>
                <a:gd name="T7" fmla="*/ 2147483647 h 252"/>
                <a:gd name="T8" fmla="*/ 2147483647 w 87"/>
                <a:gd name="T9" fmla="*/ 2147483647 h 252"/>
                <a:gd name="T10" fmla="*/ 0 w 87"/>
                <a:gd name="T11" fmla="*/ 2147483647 h 252"/>
                <a:gd name="T12" fmla="*/ 0 w 87"/>
                <a:gd name="T13" fmla="*/ 2147483647 h 252"/>
                <a:gd name="T14" fmla="*/ 0 w 87"/>
                <a:gd name="T15" fmla="*/ 2147483647 h 252"/>
                <a:gd name="T16" fmla="*/ 0 w 87"/>
                <a:gd name="T17" fmla="*/ 2147483647 h 252"/>
                <a:gd name="T18" fmla="*/ 0 w 87"/>
                <a:gd name="T19" fmla="*/ 2147483647 h 252"/>
                <a:gd name="T20" fmla="*/ 2147483647 w 87"/>
                <a:gd name="T21" fmla="*/ 2147483647 h 252"/>
                <a:gd name="T22" fmla="*/ 2147483647 w 87"/>
                <a:gd name="T23" fmla="*/ 2147483647 h 252"/>
                <a:gd name="T24" fmla="*/ 2147483647 w 87"/>
                <a:gd name="T25" fmla="*/ 2147483647 h 252"/>
                <a:gd name="T26" fmla="*/ 2147483647 w 87"/>
                <a:gd name="T27" fmla="*/ 2147483647 h 252"/>
                <a:gd name="T28" fmla="*/ 2147483647 w 87"/>
                <a:gd name="T29" fmla="*/ 2147483647 h 252"/>
                <a:gd name="T30" fmla="*/ 2147483647 w 87"/>
                <a:gd name="T31" fmla="*/ 2147483647 h 252"/>
                <a:gd name="T32" fmla="*/ 2147483647 w 87"/>
                <a:gd name="T33" fmla="*/ 2147483647 h 252"/>
                <a:gd name="T34" fmla="*/ 2147483647 w 87"/>
                <a:gd name="T35" fmla="*/ 2147483647 h 252"/>
                <a:gd name="T36" fmla="*/ 2147483647 w 87"/>
                <a:gd name="T37" fmla="*/ 2147483647 h 252"/>
                <a:gd name="T38" fmla="*/ 2147483647 w 87"/>
                <a:gd name="T39" fmla="*/ 2147483647 h 252"/>
                <a:gd name="T40" fmla="*/ 2147483647 w 87"/>
                <a:gd name="T41" fmla="*/ 2147483647 h 252"/>
                <a:gd name="T42" fmla="*/ 2147483647 w 87"/>
                <a:gd name="T43" fmla="*/ 2147483647 h 252"/>
                <a:gd name="T44" fmla="*/ 2147483647 w 87"/>
                <a:gd name="T45" fmla="*/ 2147483647 h 252"/>
                <a:gd name="T46" fmla="*/ 2147483647 w 87"/>
                <a:gd name="T47" fmla="*/ 2147483647 h 252"/>
                <a:gd name="T48" fmla="*/ 2147483647 w 87"/>
                <a:gd name="T49" fmla="*/ 2147483647 h 252"/>
                <a:gd name="T50" fmla="*/ 2147483647 w 87"/>
                <a:gd name="T51" fmla="*/ 2147483647 h 252"/>
                <a:gd name="T52" fmla="*/ 2147483647 w 87"/>
                <a:gd name="T53" fmla="*/ 0 h 2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"/>
                <a:gd name="T82" fmla="*/ 0 h 252"/>
                <a:gd name="T83" fmla="*/ 87 w 87"/>
                <a:gd name="T84" fmla="*/ 252 h 2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" h="252">
                  <a:moveTo>
                    <a:pt x="45" y="0"/>
                  </a:moveTo>
                  <a:lnTo>
                    <a:pt x="27" y="44"/>
                  </a:lnTo>
                  <a:lnTo>
                    <a:pt x="15" y="62"/>
                  </a:lnTo>
                  <a:lnTo>
                    <a:pt x="4" y="80"/>
                  </a:lnTo>
                  <a:lnTo>
                    <a:pt x="4" y="100"/>
                  </a:lnTo>
                  <a:lnTo>
                    <a:pt x="0" y="118"/>
                  </a:lnTo>
                  <a:lnTo>
                    <a:pt x="0" y="143"/>
                  </a:lnTo>
                  <a:lnTo>
                    <a:pt x="0" y="170"/>
                  </a:lnTo>
                  <a:lnTo>
                    <a:pt x="0" y="188"/>
                  </a:lnTo>
                  <a:lnTo>
                    <a:pt x="0" y="206"/>
                  </a:lnTo>
                  <a:lnTo>
                    <a:pt x="15" y="226"/>
                  </a:lnTo>
                  <a:lnTo>
                    <a:pt x="27" y="244"/>
                  </a:lnTo>
                  <a:lnTo>
                    <a:pt x="45" y="251"/>
                  </a:lnTo>
                  <a:lnTo>
                    <a:pt x="50" y="232"/>
                  </a:lnTo>
                  <a:lnTo>
                    <a:pt x="50" y="212"/>
                  </a:lnTo>
                  <a:lnTo>
                    <a:pt x="62" y="194"/>
                  </a:lnTo>
                  <a:lnTo>
                    <a:pt x="74" y="174"/>
                  </a:lnTo>
                  <a:lnTo>
                    <a:pt x="86" y="156"/>
                  </a:lnTo>
                  <a:lnTo>
                    <a:pt x="86" y="138"/>
                  </a:lnTo>
                  <a:lnTo>
                    <a:pt x="86" y="118"/>
                  </a:lnTo>
                  <a:lnTo>
                    <a:pt x="86" y="100"/>
                  </a:lnTo>
                  <a:lnTo>
                    <a:pt x="86" y="80"/>
                  </a:lnTo>
                  <a:lnTo>
                    <a:pt x="86" y="62"/>
                  </a:lnTo>
                  <a:lnTo>
                    <a:pt x="86" y="44"/>
                  </a:lnTo>
                  <a:lnTo>
                    <a:pt x="68" y="31"/>
                  </a:lnTo>
                  <a:lnTo>
                    <a:pt x="62" y="6"/>
                  </a:lnTo>
                  <a:lnTo>
                    <a:pt x="4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Rectangle 61"/>
            <p:cNvSpPr>
              <a:spLocks noChangeArrowheads="1"/>
            </p:cNvSpPr>
            <p:nvPr/>
          </p:nvSpPr>
          <p:spPr bwMode="auto">
            <a:xfrm>
              <a:off x="2626303" y="3274349"/>
              <a:ext cx="225425" cy="36512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2343728" y="3761712"/>
              <a:ext cx="1184275" cy="917575"/>
            </a:xfrm>
            <a:custGeom>
              <a:avLst/>
              <a:gdLst>
                <a:gd name="T0" fmla="*/ 2147483647 w 746"/>
                <a:gd name="T1" fmla="*/ 2147483647 h 578"/>
                <a:gd name="T2" fmla="*/ 2147483647 w 746"/>
                <a:gd name="T3" fmla="*/ 2147483647 h 578"/>
                <a:gd name="T4" fmla="*/ 2147483647 w 746"/>
                <a:gd name="T5" fmla="*/ 0 h 578"/>
                <a:gd name="T6" fmla="*/ 2147483647 w 746"/>
                <a:gd name="T7" fmla="*/ 2147483647 h 578"/>
                <a:gd name="T8" fmla="*/ 2147483647 w 746"/>
                <a:gd name="T9" fmla="*/ 2147483647 h 578"/>
                <a:gd name="T10" fmla="*/ 2147483647 w 746"/>
                <a:gd name="T11" fmla="*/ 2147483647 h 578"/>
                <a:gd name="T12" fmla="*/ 2147483647 w 746"/>
                <a:gd name="T13" fmla="*/ 2147483647 h 578"/>
                <a:gd name="T14" fmla="*/ 2147483647 w 746"/>
                <a:gd name="T15" fmla="*/ 2147483647 h 578"/>
                <a:gd name="T16" fmla="*/ 2147483647 w 746"/>
                <a:gd name="T17" fmla="*/ 2147483647 h 578"/>
                <a:gd name="T18" fmla="*/ 2147483647 w 746"/>
                <a:gd name="T19" fmla="*/ 2147483647 h 578"/>
                <a:gd name="T20" fmla="*/ 2147483647 w 746"/>
                <a:gd name="T21" fmla="*/ 2147483647 h 578"/>
                <a:gd name="T22" fmla="*/ 2147483647 w 746"/>
                <a:gd name="T23" fmla="*/ 2147483647 h 578"/>
                <a:gd name="T24" fmla="*/ 2147483647 w 746"/>
                <a:gd name="T25" fmla="*/ 2147483647 h 578"/>
                <a:gd name="T26" fmla="*/ 2147483647 w 746"/>
                <a:gd name="T27" fmla="*/ 2147483647 h 578"/>
                <a:gd name="T28" fmla="*/ 2147483647 w 746"/>
                <a:gd name="T29" fmla="*/ 2147483647 h 578"/>
                <a:gd name="T30" fmla="*/ 2147483647 w 746"/>
                <a:gd name="T31" fmla="*/ 2147483647 h 578"/>
                <a:gd name="T32" fmla="*/ 2147483647 w 746"/>
                <a:gd name="T33" fmla="*/ 2147483647 h 578"/>
                <a:gd name="T34" fmla="*/ 2147483647 w 746"/>
                <a:gd name="T35" fmla="*/ 2147483647 h 578"/>
                <a:gd name="T36" fmla="*/ 2147483647 w 746"/>
                <a:gd name="T37" fmla="*/ 2147483647 h 578"/>
                <a:gd name="T38" fmla="*/ 2147483647 w 746"/>
                <a:gd name="T39" fmla="*/ 2147483647 h 578"/>
                <a:gd name="T40" fmla="*/ 2147483647 w 746"/>
                <a:gd name="T41" fmla="*/ 2147483647 h 578"/>
                <a:gd name="T42" fmla="*/ 2147483647 w 746"/>
                <a:gd name="T43" fmla="*/ 2147483647 h 578"/>
                <a:gd name="T44" fmla="*/ 2147483647 w 746"/>
                <a:gd name="T45" fmla="*/ 2147483647 h 578"/>
                <a:gd name="T46" fmla="*/ 2147483647 w 746"/>
                <a:gd name="T47" fmla="*/ 2147483647 h 578"/>
                <a:gd name="T48" fmla="*/ 2147483647 w 746"/>
                <a:gd name="T49" fmla="*/ 2147483647 h 578"/>
                <a:gd name="T50" fmla="*/ 2147483647 w 746"/>
                <a:gd name="T51" fmla="*/ 2147483647 h 578"/>
                <a:gd name="T52" fmla="*/ 2147483647 w 746"/>
                <a:gd name="T53" fmla="*/ 2147483647 h 578"/>
                <a:gd name="T54" fmla="*/ 2147483647 w 746"/>
                <a:gd name="T55" fmla="*/ 2147483647 h 578"/>
                <a:gd name="T56" fmla="*/ 2147483647 w 746"/>
                <a:gd name="T57" fmla="*/ 2147483647 h 578"/>
                <a:gd name="T58" fmla="*/ 2147483647 w 746"/>
                <a:gd name="T59" fmla="*/ 2147483647 h 578"/>
                <a:gd name="T60" fmla="*/ 2147483647 w 746"/>
                <a:gd name="T61" fmla="*/ 2147483647 h 578"/>
                <a:gd name="T62" fmla="*/ 2147483647 w 746"/>
                <a:gd name="T63" fmla="*/ 2147483647 h 578"/>
                <a:gd name="T64" fmla="*/ 2147483647 w 746"/>
                <a:gd name="T65" fmla="*/ 2147483647 h 578"/>
                <a:gd name="T66" fmla="*/ 2147483647 w 746"/>
                <a:gd name="T67" fmla="*/ 2147483647 h 578"/>
                <a:gd name="T68" fmla="*/ 2147483647 w 746"/>
                <a:gd name="T69" fmla="*/ 2147483647 h 578"/>
                <a:gd name="T70" fmla="*/ 2147483647 w 746"/>
                <a:gd name="T71" fmla="*/ 2147483647 h 578"/>
                <a:gd name="T72" fmla="*/ 2147483647 w 746"/>
                <a:gd name="T73" fmla="*/ 2147483647 h 578"/>
                <a:gd name="T74" fmla="*/ 2147483647 w 746"/>
                <a:gd name="T75" fmla="*/ 2147483647 h 578"/>
                <a:gd name="T76" fmla="*/ 2147483647 w 746"/>
                <a:gd name="T77" fmla="*/ 2147483647 h 578"/>
                <a:gd name="T78" fmla="*/ 2147483647 w 746"/>
                <a:gd name="T79" fmla="*/ 2147483647 h 578"/>
                <a:gd name="T80" fmla="*/ 2147483647 w 746"/>
                <a:gd name="T81" fmla="*/ 2147483647 h 578"/>
                <a:gd name="T82" fmla="*/ 2147483647 w 746"/>
                <a:gd name="T83" fmla="*/ 2147483647 h 578"/>
                <a:gd name="T84" fmla="*/ 2147483647 w 746"/>
                <a:gd name="T85" fmla="*/ 2147483647 h 578"/>
                <a:gd name="T86" fmla="*/ 2147483647 w 746"/>
                <a:gd name="T87" fmla="*/ 2147483647 h 578"/>
                <a:gd name="T88" fmla="*/ 2147483647 w 746"/>
                <a:gd name="T89" fmla="*/ 2147483647 h 578"/>
                <a:gd name="T90" fmla="*/ 2147483647 w 746"/>
                <a:gd name="T91" fmla="*/ 2147483647 h 578"/>
                <a:gd name="T92" fmla="*/ 2147483647 w 746"/>
                <a:gd name="T93" fmla="*/ 2147483647 h 578"/>
                <a:gd name="T94" fmla="*/ 0 w 746"/>
                <a:gd name="T95" fmla="*/ 2147483647 h 578"/>
                <a:gd name="T96" fmla="*/ 2147483647 w 746"/>
                <a:gd name="T97" fmla="*/ 2147483647 h 578"/>
                <a:gd name="T98" fmla="*/ 2147483647 w 746"/>
                <a:gd name="T99" fmla="*/ 2147483647 h 578"/>
                <a:gd name="T100" fmla="*/ 2147483647 w 746"/>
                <a:gd name="T101" fmla="*/ 2147483647 h 578"/>
                <a:gd name="T102" fmla="*/ 2147483647 w 746"/>
                <a:gd name="T103" fmla="*/ 2147483647 h 578"/>
                <a:gd name="T104" fmla="*/ 2147483647 w 746"/>
                <a:gd name="T105" fmla="*/ 2147483647 h 578"/>
                <a:gd name="T106" fmla="*/ 2147483647 w 746"/>
                <a:gd name="T107" fmla="*/ 2147483647 h 578"/>
                <a:gd name="T108" fmla="*/ 2147483647 w 746"/>
                <a:gd name="T109" fmla="*/ 2147483647 h 57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46"/>
                <a:gd name="T166" fmla="*/ 0 h 578"/>
                <a:gd name="T167" fmla="*/ 746 w 746"/>
                <a:gd name="T168" fmla="*/ 578 h 57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46" h="578">
                  <a:moveTo>
                    <a:pt x="278" y="73"/>
                  </a:moveTo>
                  <a:lnTo>
                    <a:pt x="288" y="49"/>
                  </a:lnTo>
                  <a:lnTo>
                    <a:pt x="278" y="36"/>
                  </a:lnTo>
                  <a:lnTo>
                    <a:pt x="276" y="16"/>
                  </a:lnTo>
                  <a:lnTo>
                    <a:pt x="314" y="0"/>
                  </a:lnTo>
                  <a:lnTo>
                    <a:pt x="324" y="0"/>
                  </a:lnTo>
                  <a:lnTo>
                    <a:pt x="330" y="14"/>
                  </a:lnTo>
                  <a:lnTo>
                    <a:pt x="334" y="33"/>
                  </a:lnTo>
                  <a:lnTo>
                    <a:pt x="354" y="46"/>
                  </a:lnTo>
                  <a:lnTo>
                    <a:pt x="377" y="73"/>
                  </a:lnTo>
                  <a:lnTo>
                    <a:pt x="393" y="63"/>
                  </a:lnTo>
                  <a:lnTo>
                    <a:pt x="400" y="73"/>
                  </a:lnTo>
                  <a:lnTo>
                    <a:pt x="404" y="97"/>
                  </a:lnTo>
                  <a:lnTo>
                    <a:pt x="420" y="109"/>
                  </a:lnTo>
                  <a:lnTo>
                    <a:pt x="461" y="112"/>
                  </a:lnTo>
                  <a:lnTo>
                    <a:pt x="468" y="103"/>
                  </a:lnTo>
                  <a:lnTo>
                    <a:pt x="465" y="93"/>
                  </a:lnTo>
                  <a:lnTo>
                    <a:pt x="487" y="86"/>
                  </a:lnTo>
                  <a:lnTo>
                    <a:pt x="500" y="89"/>
                  </a:lnTo>
                  <a:lnTo>
                    <a:pt x="503" y="103"/>
                  </a:lnTo>
                  <a:lnTo>
                    <a:pt x="513" y="106"/>
                  </a:lnTo>
                  <a:lnTo>
                    <a:pt x="552" y="97"/>
                  </a:lnTo>
                  <a:lnTo>
                    <a:pt x="562" y="99"/>
                  </a:lnTo>
                  <a:lnTo>
                    <a:pt x="562" y="112"/>
                  </a:lnTo>
                  <a:lnTo>
                    <a:pt x="581" y="116"/>
                  </a:lnTo>
                  <a:lnTo>
                    <a:pt x="617" y="132"/>
                  </a:lnTo>
                  <a:lnTo>
                    <a:pt x="637" y="126"/>
                  </a:lnTo>
                  <a:lnTo>
                    <a:pt x="680" y="142"/>
                  </a:lnTo>
                  <a:lnTo>
                    <a:pt x="688" y="155"/>
                  </a:lnTo>
                  <a:lnTo>
                    <a:pt x="711" y="149"/>
                  </a:lnTo>
                  <a:lnTo>
                    <a:pt x="724" y="152"/>
                  </a:lnTo>
                  <a:lnTo>
                    <a:pt x="741" y="169"/>
                  </a:lnTo>
                  <a:lnTo>
                    <a:pt x="745" y="205"/>
                  </a:lnTo>
                  <a:lnTo>
                    <a:pt x="741" y="219"/>
                  </a:lnTo>
                  <a:lnTo>
                    <a:pt x="731" y="215"/>
                  </a:lnTo>
                  <a:lnTo>
                    <a:pt x="704" y="238"/>
                  </a:lnTo>
                  <a:lnTo>
                    <a:pt x="659" y="246"/>
                  </a:lnTo>
                  <a:lnTo>
                    <a:pt x="647" y="259"/>
                  </a:lnTo>
                  <a:lnTo>
                    <a:pt x="656" y="271"/>
                  </a:lnTo>
                  <a:lnTo>
                    <a:pt x="659" y="297"/>
                  </a:lnTo>
                  <a:lnTo>
                    <a:pt x="670" y="301"/>
                  </a:lnTo>
                  <a:lnTo>
                    <a:pt x="701" y="341"/>
                  </a:lnTo>
                  <a:lnTo>
                    <a:pt x="704" y="394"/>
                  </a:lnTo>
                  <a:lnTo>
                    <a:pt x="682" y="407"/>
                  </a:lnTo>
                  <a:lnTo>
                    <a:pt x="666" y="390"/>
                  </a:lnTo>
                  <a:lnTo>
                    <a:pt x="647" y="363"/>
                  </a:lnTo>
                  <a:lnTo>
                    <a:pt x="647" y="350"/>
                  </a:lnTo>
                  <a:lnTo>
                    <a:pt x="634" y="348"/>
                  </a:lnTo>
                  <a:lnTo>
                    <a:pt x="621" y="354"/>
                  </a:lnTo>
                  <a:lnTo>
                    <a:pt x="594" y="341"/>
                  </a:lnTo>
                  <a:lnTo>
                    <a:pt x="584" y="368"/>
                  </a:lnTo>
                  <a:lnTo>
                    <a:pt x="565" y="370"/>
                  </a:lnTo>
                  <a:lnTo>
                    <a:pt x="549" y="394"/>
                  </a:lnTo>
                  <a:lnTo>
                    <a:pt x="541" y="387"/>
                  </a:lnTo>
                  <a:lnTo>
                    <a:pt x="526" y="394"/>
                  </a:lnTo>
                  <a:lnTo>
                    <a:pt x="507" y="380"/>
                  </a:lnTo>
                  <a:lnTo>
                    <a:pt x="487" y="401"/>
                  </a:lnTo>
                  <a:lnTo>
                    <a:pt x="487" y="411"/>
                  </a:lnTo>
                  <a:lnTo>
                    <a:pt x="523" y="430"/>
                  </a:lnTo>
                  <a:lnTo>
                    <a:pt x="529" y="443"/>
                  </a:lnTo>
                  <a:lnTo>
                    <a:pt x="507" y="453"/>
                  </a:lnTo>
                  <a:lnTo>
                    <a:pt x="468" y="450"/>
                  </a:lnTo>
                  <a:lnTo>
                    <a:pt x="465" y="437"/>
                  </a:lnTo>
                  <a:lnTo>
                    <a:pt x="447" y="430"/>
                  </a:lnTo>
                  <a:lnTo>
                    <a:pt x="425" y="443"/>
                  </a:lnTo>
                  <a:lnTo>
                    <a:pt x="409" y="437"/>
                  </a:lnTo>
                  <a:lnTo>
                    <a:pt x="409" y="416"/>
                  </a:lnTo>
                  <a:lnTo>
                    <a:pt x="400" y="407"/>
                  </a:lnTo>
                  <a:lnTo>
                    <a:pt x="400" y="397"/>
                  </a:lnTo>
                  <a:lnTo>
                    <a:pt x="380" y="390"/>
                  </a:lnTo>
                  <a:lnTo>
                    <a:pt x="373" y="397"/>
                  </a:lnTo>
                  <a:lnTo>
                    <a:pt x="377" y="413"/>
                  </a:lnTo>
                  <a:lnTo>
                    <a:pt x="357" y="420"/>
                  </a:lnTo>
                  <a:lnTo>
                    <a:pt x="354" y="434"/>
                  </a:lnTo>
                  <a:lnTo>
                    <a:pt x="357" y="446"/>
                  </a:lnTo>
                  <a:lnTo>
                    <a:pt x="318" y="493"/>
                  </a:lnTo>
                  <a:lnTo>
                    <a:pt x="324" y="545"/>
                  </a:lnTo>
                  <a:lnTo>
                    <a:pt x="308" y="563"/>
                  </a:lnTo>
                  <a:lnTo>
                    <a:pt x="298" y="553"/>
                  </a:lnTo>
                  <a:lnTo>
                    <a:pt x="259" y="577"/>
                  </a:lnTo>
                  <a:lnTo>
                    <a:pt x="247" y="566"/>
                  </a:lnTo>
                  <a:lnTo>
                    <a:pt x="191" y="460"/>
                  </a:lnTo>
                  <a:lnTo>
                    <a:pt x="168" y="443"/>
                  </a:lnTo>
                  <a:lnTo>
                    <a:pt x="152" y="440"/>
                  </a:lnTo>
                  <a:lnTo>
                    <a:pt x="146" y="427"/>
                  </a:lnTo>
                  <a:lnTo>
                    <a:pt x="156" y="411"/>
                  </a:lnTo>
                  <a:lnTo>
                    <a:pt x="140" y="397"/>
                  </a:lnTo>
                  <a:lnTo>
                    <a:pt x="120" y="413"/>
                  </a:lnTo>
                  <a:lnTo>
                    <a:pt x="100" y="416"/>
                  </a:lnTo>
                  <a:lnTo>
                    <a:pt x="86" y="357"/>
                  </a:lnTo>
                  <a:lnTo>
                    <a:pt x="84" y="345"/>
                  </a:lnTo>
                  <a:lnTo>
                    <a:pt x="81" y="252"/>
                  </a:lnTo>
                  <a:lnTo>
                    <a:pt x="63" y="205"/>
                  </a:lnTo>
                  <a:lnTo>
                    <a:pt x="76" y="198"/>
                  </a:lnTo>
                  <a:lnTo>
                    <a:pt x="42" y="130"/>
                  </a:lnTo>
                  <a:lnTo>
                    <a:pt x="0" y="97"/>
                  </a:lnTo>
                  <a:lnTo>
                    <a:pt x="2" y="76"/>
                  </a:lnTo>
                  <a:lnTo>
                    <a:pt x="9" y="70"/>
                  </a:lnTo>
                  <a:lnTo>
                    <a:pt x="73" y="59"/>
                  </a:lnTo>
                  <a:lnTo>
                    <a:pt x="117" y="73"/>
                  </a:lnTo>
                  <a:lnTo>
                    <a:pt x="140" y="63"/>
                  </a:lnTo>
                  <a:lnTo>
                    <a:pt x="149" y="79"/>
                  </a:lnTo>
                  <a:lnTo>
                    <a:pt x="181" y="112"/>
                  </a:lnTo>
                  <a:lnTo>
                    <a:pt x="204" y="106"/>
                  </a:lnTo>
                  <a:lnTo>
                    <a:pt x="204" y="86"/>
                  </a:lnTo>
                  <a:lnTo>
                    <a:pt x="211" y="76"/>
                  </a:lnTo>
                  <a:lnTo>
                    <a:pt x="236" y="66"/>
                  </a:lnTo>
                  <a:lnTo>
                    <a:pt x="247" y="79"/>
                  </a:lnTo>
                  <a:lnTo>
                    <a:pt x="259" y="70"/>
                  </a:lnTo>
                  <a:lnTo>
                    <a:pt x="278" y="7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395899" y="221673"/>
            <a:ext cx="1375366" cy="2821265"/>
            <a:chOff x="8448262" y="755374"/>
            <a:chExt cx="2325755" cy="4770783"/>
          </a:xfrm>
          <a:solidFill>
            <a:srgbClr val="FFC000"/>
          </a:solidFill>
        </p:grpSpPr>
        <p:sp>
          <p:nvSpPr>
            <p:cNvPr id="63" name="椭圆 62"/>
            <p:cNvSpPr/>
            <p:nvPr/>
          </p:nvSpPr>
          <p:spPr>
            <a:xfrm>
              <a:off x="8825947" y="755374"/>
              <a:ext cx="1550505" cy="15505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8885582" y="2166730"/>
              <a:ext cx="1431235" cy="212697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圆角矩形 64"/>
            <p:cNvSpPr/>
            <p:nvPr/>
          </p:nvSpPr>
          <p:spPr>
            <a:xfrm rot="1801624">
              <a:off x="8448262" y="2087217"/>
              <a:ext cx="655982" cy="212697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 rot="19924965">
              <a:off x="10118035" y="2087217"/>
              <a:ext cx="655982" cy="212697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梯形 66"/>
            <p:cNvSpPr/>
            <p:nvPr/>
          </p:nvSpPr>
          <p:spPr>
            <a:xfrm flipV="1">
              <a:off x="8984974" y="4154557"/>
              <a:ext cx="1292087" cy="1371600"/>
            </a:xfrm>
            <a:prstGeom prst="trapezoid">
              <a:avLst>
                <a:gd name="adj" fmla="val 157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862092" y="1017432"/>
            <a:ext cx="1335955" cy="2291390"/>
            <a:chOff x="1777130" y="1093301"/>
            <a:chExt cx="2579861" cy="4424901"/>
          </a:xfrm>
          <a:solidFill>
            <a:srgbClr val="FFC000"/>
          </a:solidFill>
        </p:grpSpPr>
        <p:sp>
          <p:nvSpPr>
            <p:cNvPr id="69" name="椭圆 68"/>
            <p:cNvSpPr/>
            <p:nvPr/>
          </p:nvSpPr>
          <p:spPr>
            <a:xfrm>
              <a:off x="2285999" y="1093301"/>
              <a:ext cx="1411357" cy="14113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rot="18714404">
              <a:off x="1112939" y="2979079"/>
              <a:ext cx="1960173" cy="6317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rot="13530068">
              <a:off x="3061009" y="2959200"/>
              <a:ext cx="1960173" cy="6317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 rot="16200000">
              <a:off x="1723358" y="4239941"/>
              <a:ext cx="1960172" cy="55659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 rot="16200000">
              <a:off x="2419095" y="4259819"/>
              <a:ext cx="1960172" cy="55659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梯形 66"/>
            <p:cNvSpPr/>
            <p:nvPr/>
          </p:nvSpPr>
          <p:spPr>
            <a:xfrm>
              <a:off x="2027583" y="2484782"/>
              <a:ext cx="2087217" cy="1975901"/>
            </a:xfrm>
            <a:custGeom>
              <a:avLst/>
              <a:gdLst>
                <a:gd name="connsiteX0" fmla="*/ 0 w 2087218"/>
                <a:gd name="connsiteY0" fmla="*/ 2643809 h 2643809"/>
                <a:gd name="connsiteX1" fmla="*/ 405129 w 2087218"/>
                <a:gd name="connsiteY1" fmla="*/ 0 h 2643809"/>
                <a:gd name="connsiteX2" fmla="*/ 1682089 w 2087218"/>
                <a:gd name="connsiteY2" fmla="*/ 0 h 2643809"/>
                <a:gd name="connsiteX3" fmla="*/ 2087218 w 2087218"/>
                <a:gd name="connsiteY3" fmla="*/ 2643809 h 2643809"/>
                <a:gd name="connsiteX4" fmla="*/ 0 w 2087218"/>
                <a:gd name="connsiteY4" fmla="*/ 2643809 h 2643809"/>
                <a:gd name="connsiteX0" fmla="*/ 0 w 2087218"/>
                <a:gd name="connsiteY0" fmla="*/ 2643809 h 2643809"/>
                <a:gd name="connsiteX1" fmla="*/ 258417 w 2087218"/>
                <a:gd name="connsiteY1" fmla="*/ 1371601 h 2643809"/>
                <a:gd name="connsiteX2" fmla="*/ 405129 w 2087218"/>
                <a:gd name="connsiteY2" fmla="*/ 0 h 2643809"/>
                <a:gd name="connsiteX3" fmla="*/ 1682089 w 2087218"/>
                <a:gd name="connsiteY3" fmla="*/ 0 h 2643809"/>
                <a:gd name="connsiteX4" fmla="*/ 2087218 w 2087218"/>
                <a:gd name="connsiteY4" fmla="*/ 2643809 h 2643809"/>
                <a:gd name="connsiteX5" fmla="*/ 0 w 2087218"/>
                <a:gd name="connsiteY5" fmla="*/ 2643809 h 2643809"/>
                <a:gd name="connsiteX0" fmla="*/ 0 w 2087218"/>
                <a:gd name="connsiteY0" fmla="*/ 2643809 h 2643809"/>
                <a:gd name="connsiteX1" fmla="*/ 258417 w 2087218"/>
                <a:gd name="connsiteY1" fmla="*/ 1371601 h 2643809"/>
                <a:gd name="connsiteX2" fmla="*/ 405129 w 2087218"/>
                <a:gd name="connsiteY2" fmla="*/ 0 h 2643809"/>
                <a:gd name="connsiteX3" fmla="*/ 1682089 w 2087218"/>
                <a:gd name="connsiteY3" fmla="*/ 0 h 2643809"/>
                <a:gd name="connsiteX4" fmla="*/ 1729408 w 2087218"/>
                <a:gd name="connsiteY4" fmla="*/ 1470992 h 2643809"/>
                <a:gd name="connsiteX5" fmla="*/ 2087218 w 2087218"/>
                <a:gd name="connsiteY5" fmla="*/ 2643809 h 2643809"/>
                <a:gd name="connsiteX6" fmla="*/ 0 w 2087218"/>
                <a:gd name="connsiteY6" fmla="*/ 2643809 h 2643809"/>
                <a:gd name="connsiteX0" fmla="*/ 0 w 2087218"/>
                <a:gd name="connsiteY0" fmla="*/ 2643809 h 2643809"/>
                <a:gd name="connsiteX1" fmla="*/ 377686 w 2087218"/>
                <a:gd name="connsiteY1" fmla="*/ 1391479 h 2643809"/>
                <a:gd name="connsiteX2" fmla="*/ 405129 w 2087218"/>
                <a:gd name="connsiteY2" fmla="*/ 0 h 2643809"/>
                <a:gd name="connsiteX3" fmla="*/ 1682089 w 2087218"/>
                <a:gd name="connsiteY3" fmla="*/ 0 h 2643809"/>
                <a:gd name="connsiteX4" fmla="*/ 1729408 w 2087218"/>
                <a:gd name="connsiteY4" fmla="*/ 1470992 h 2643809"/>
                <a:gd name="connsiteX5" fmla="*/ 2087218 w 2087218"/>
                <a:gd name="connsiteY5" fmla="*/ 2643809 h 2643809"/>
                <a:gd name="connsiteX6" fmla="*/ 0 w 2087218"/>
                <a:gd name="connsiteY6" fmla="*/ 2643809 h 2643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87218" h="2643809">
                  <a:moveTo>
                    <a:pt x="0" y="2643809"/>
                  </a:moveTo>
                  <a:cubicBezTo>
                    <a:pt x="59635" y="2219740"/>
                    <a:pt x="318051" y="1815548"/>
                    <a:pt x="377686" y="1391479"/>
                  </a:cubicBezTo>
                  <a:lnTo>
                    <a:pt x="405129" y="0"/>
                  </a:lnTo>
                  <a:lnTo>
                    <a:pt x="1682089" y="0"/>
                  </a:lnTo>
                  <a:cubicBezTo>
                    <a:pt x="1750871" y="483705"/>
                    <a:pt x="1660626" y="987287"/>
                    <a:pt x="1729408" y="1470992"/>
                  </a:cubicBezTo>
                  <a:lnTo>
                    <a:pt x="2087218" y="2643809"/>
                  </a:lnTo>
                  <a:lnTo>
                    <a:pt x="0" y="264380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3305207" y="473578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东北地区</a:t>
            </a:r>
            <a:endParaRPr lang="en-US" altLang="zh-CN" sz="4400" dirty="0" smtClean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654089" y="3112715"/>
            <a:ext cx="187743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之</a:t>
            </a:r>
            <a:r>
              <a:rPr lang="zh-CN" altLang="en-US" sz="66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女</a:t>
            </a:r>
            <a:endParaRPr lang="en-US" altLang="zh-CN" sz="66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707390" y="4053671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考研究生</a:t>
            </a:r>
          </a:p>
        </p:txBody>
      </p:sp>
      <p:sp>
        <p:nvSpPr>
          <p:cNvPr id="80" name="矩形 79"/>
          <p:cNvSpPr/>
          <p:nvPr/>
        </p:nvSpPr>
        <p:spPr>
          <a:xfrm>
            <a:off x="6347131" y="2778909"/>
            <a:ext cx="2646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领导</a:t>
            </a:r>
            <a:endParaRPr lang="zh-CN" altLang="en-US" sz="9600" dirty="0">
              <a:solidFill>
                <a:srgbClr val="FFC000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568268" y="2088778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某副省级</a:t>
            </a:r>
            <a:endParaRPr lang="zh-CN" altLang="en-US" sz="6000" dirty="0">
              <a:solidFill>
                <a:srgbClr val="E2D2B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410857" y="1103086"/>
            <a:ext cx="2191657" cy="14514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2" name="直接连接符 81"/>
          <p:cNvCxnSpPr>
            <a:endCxn id="78" idx="1"/>
          </p:cNvCxnSpPr>
          <p:nvPr/>
        </p:nvCxnSpPr>
        <p:spPr>
          <a:xfrm flipH="1" flipV="1">
            <a:off x="3410857" y="1175658"/>
            <a:ext cx="1161143" cy="928913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 flipV="1">
            <a:off x="3860800" y="1161143"/>
            <a:ext cx="682172" cy="914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 flipV="1">
            <a:off x="4354286" y="1204686"/>
            <a:ext cx="188685" cy="87085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 flipV="1">
            <a:off x="4542971" y="1190172"/>
            <a:ext cx="290287" cy="88537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/>
          <p:cNvCxnSpPr/>
          <p:nvPr/>
        </p:nvCxnSpPr>
        <p:spPr>
          <a:xfrm flipV="1">
            <a:off x="4513943" y="1146630"/>
            <a:ext cx="856344" cy="94342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 flipV="1">
            <a:off x="4470400" y="1161145"/>
            <a:ext cx="1132116" cy="94342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176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矩形 292"/>
          <p:cNvSpPr/>
          <p:nvPr/>
        </p:nvSpPr>
        <p:spPr>
          <a:xfrm>
            <a:off x="0" y="831274"/>
            <a:ext cx="12192000" cy="2680854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424" name="文本框 423"/>
          <p:cNvSpPr txBox="1"/>
          <p:nvPr/>
        </p:nvSpPr>
        <p:spPr>
          <a:xfrm>
            <a:off x="2747508" y="1106282"/>
            <a:ext cx="75713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sz="7200" dirty="0" smtClean="0">
                <a:solidFill>
                  <a:srgbClr val="70523F"/>
                </a:solidFill>
              </a:rPr>
              <a:t>只有不成熟的麦穗</a:t>
            </a:r>
            <a:endParaRPr lang="en-US" altLang="zh-CN" sz="7200" dirty="0" smtClean="0">
              <a:solidFill>
                <a:srgbClr val="70523F"/>
              </a:solidFill>
            </a:endParaRPr>
          </a:p>
          <a:p>
            <a:r>
              <a:rPr lang="zh-CN" altLang="en-US" sz="7200" dirty="0" smtClean="0">
                <a:solidFill>
                  <a:srgbClr val="70523F"/>
                </a:solidFill>
              </a:rPr>
              <a:t>才总</a:t>
            </a:r>
            <a:r>
              <a:rPr lang="zh-CN" altLang="en-US" sz="7200" dirty="0" smtClean="0">
                <a:ln>
                  <a:solidFill>
                    <a:srgbClr val="70523F"/>
                  </a:solidFill>
                </a:ln>
                <a:solidFill>
                  <a:srgbClr val="FFC000"/>
                </a:solidFill>
              </a:rPr>
              <a:t>高傲的抬着头</a:t>
            </a:r>
            <a:endParaRPr lang="zh-CN" altLang="en-US" sz="7200" dirty="0">
              <a:ln>
                <a:solidFill>
                  <a:srgbClr val="70523F"/>
                </a:solidFill>
              </a:ln>
              <a:solidFill>
                <a:srgbClr val="FFC000"/>
              </a:solidFill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5460504" y="3356181"/>
            <a:ext cx="648072" cy="4896544"/>
            <a:chOff x="3707904" y="2996952"/>
            <a:chExt cx="648072" cy="4896544"/>
          </a:xfrm>
        </p:grpSpPr>
        <p:sp>
          <p:nvSpPr>
            <p:cNvPr id="158" name="任意多边形 157"/>
            <p:cNvSpPr/>
            <p:nvPr/>
          </p:nvSpPr>
          <p:spPr>
            <a:xfrm rot="14568732">
              <a:off x="3860696" y="346982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>
              <a:off x="3967133" y="3421702"/>
              <a:ext cx="186938" cy="4471794"/>
            </a:xfrm>
            <a:custGeom>
              <a:avLst/>
              <a:gdLst>
                <a:gd name="connsiteX0" fmla="*/ 605118 w 605118"/>
                <a:gd name="connsiteY0" fmla="*/ 0 h 4975412"/>
                <a:gd name="connsiteX1" fmla="*/ 147918 w 605118"/>
                <a:gd name="connsiteY1" fmla="*/ 1223682 h 4975412"/>
                <a:gd name="connsiteX2" fmla="*/ 0 w 605118"/>
                <a:gd name="connsiteY2" fmla="*/ 4975412 h 497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5118" h="4975412">
                  <a:moveTo>
                    <a:pt x="605118" y="0"/>
                  </a:moveTo>
                  <a:cubicBezTo>
                    <a:pt x="426944" y="197223"/>
                    <a:pt x="248771" y="394447"/>
                    <a:pt x="147918" y="1223682"/>
                  </a:cubicBezTo>
                  <a:cubicBezTo>
                    <a:pt x="47065" y="2052917"/>
                    <a:pt x="23532" y="3514164"/>
                    <a:pt x="0" y="4975412"/>
                  </a:cubicBez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4051100">
              <a:off x="3836918" y="363747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3794541">
              <a:off x="3815143" y="381296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 rot="13736584">
              <a:off x="3795324" y="397142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任意多边形 162"/>
            <p:cNvSpPr/>
            <p:nvPr/>
          </p:nvSpPr>
          <p:spPr>
            <a:xfrm rot="13736584">
              <a:off x="3790614" y="4141695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任意多边形 163"/>
            <p:cNvSpPr/>
            <p:nvPr/>
          </p:nvSpPr>
          <p:spPr>
            <a:xfrm rot="13327120">
              <a:off x="3788838" y="4318968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 rot="13327120">
              <a:off x="3781936" y="4492614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 rot="13327120">
              <a:off x="3781937" y="4660741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 rot="13327120">
              <a:off x="3781937" y="4828869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 rot="13327120">
              <a:off x="3835862" y="5056737"/>
              <a:ext cx="212738" cy="122960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 rot="18758778">
              <a:off x="4035934" y="3581384"/>
              <a:ext cx="245305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 rot="19301468">
              <a:off x="4023614" y="373136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 rot="19301468">
              <a:off x="3998395" y="38994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 rot="19301468">
              <a:off x="3995776" y="4044835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 rot="19301468">
              <a:off x="3988976" y="42137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 rot="19301468">
              <a:off x="3973176" y="440387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 rot="19301468">
              <a:off x="3973176" y="45720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 rot="19301468">
              <a:off x="3963757" y="4740133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 rot="19301468">
              <a:off x="3981552" y="4914165"/>
              <a:ext cx="189026" cy="11234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任意多边形 177"/>
            <p:cNvSpPr/>
            <p:nvPr/>
          </p:nvSpPr>
          <p:spPr>
            <a:xfrm rot="19301468">
              <a:off x="3939933" y="5052799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 rot="14994895">
              <a:off x="3938859" y="333571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 rot="19963743">
              <a:off x="4086242" y="34066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>
              <a:off x="3707904" y="3775183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>
              <a:off x="3749169" y="366946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>
              <a:off x="3774388" y="3529356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>
              <a:off x="3799607" y="3389250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>
              <a:off x="3824827" y="3290858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>
              <a:off x="3850046" y="319310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>
              <a:off x="3875265" y="3052995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>
              <a:off x="3925703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>
              <a:off x="4026580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 rot="513789" flipH="1">
              <a:off x="4078565" y="377438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 rot="513789" flipH="1">
              <a:off x="4078565" y="3912127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 rot="513789" flipH="1">
              <a:off x="4126024" y="3598408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 rot="513789" flipH="1">
              <a:off x="4100805" y="3486323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 rot="513789" flipH="1">
              <a:off x="4100805" y="3346216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 rot="513789" flipH="1">
              <a:off x="4122396" y="3203918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513789" flipH="1">
              <a:off x="4147615" y="3006456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513789" flipH="1">
              <a:off x="4078565" y="405223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20998418">
              <a:off x="3710947" y="409353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20381387">
              <a:off x="3785698" y="4652839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rot="1218613" flipH="1">
              <a:off x="4174041" y="4535875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218613" flipH="1">
              <a:off x="4148822" y="4704003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6180584" y="4436301"/>
            <a:ext cx="609950" cy="4608512"/>
            <a:chOff x="3707904" y="2996952"/>
            <a:chExt cx="648072" cy="4896544"/>
          </a:xfrm>
        </p:grpSpPr>
        <p:sp>
          <p:nvSpPr>
            <p:cNvPr id="204" name="任意多边形 203"/>
            <p:cNvSpPr/>
            <p:nvPr/>
          </p:nvSpPr>
          <p:spPr>
            <a:xfrm rot="14568732">
              <a:off x="3860696" y="346982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>
              <a:off x="3967133" y="3421702"/>
              <a:ext cx="186938" cy="4471794"/>
            </a:xfrm>
            <a:custGeom>
              <a:avLst/>
              <a:gdLst>
                <a:gd name="connsiteX0" fmla="*/ 605118 w 605118"/>
                <a:gd name="connsiteY0" fmla="*/ 0 h 4975412"/>
                <a:gd name="connsiteX1" fmla="*/ 147918 w 605118"/>
                <a:gd name="connsiteY1" fmla="*/ 1223682 h 4975412"/>
                <a:gd name="connsiteX2" fmla="*/ 0 w 605118"/>
                <a:gd name="connsiteY2" fmla="*/ 4975412 h 497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5118" h="4975412">
                  <a:moveTo>
                    <a:pt x="605118" y="0"/>
                  </a:moveTo>
                  <a:cubicBezTo>
                    <a:pt x="426944" y="197223"/>
                    <a:pt x="248771" y="394447"/>
                    <a:pt x="147918" y="1223682"/>
                  </a:cubicBezTo>
                  <a:cubicBezTo>
                    <a:pt x="47065" y="2052917"/>
                    <a:pt x="23532" y="3514164"/>
                    <a:pt x="0" y="4975412"/>
                  </a:cubicBez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 rot="14051100">
              <a:off x="3836918" y="363747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 rot="13794541">
              <a:off x="3815143" y="381296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13736584">
              <a:off x="3795324" y="397142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3736584">
              <a:off x="3790614" y="4141695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 rot="13327120">
              <a:off x="3788838" y="4318968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 rot="13327120">
              <a:off x="3781936" y="4492614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 rot="13327120">
              <a:off x="3781937" y="4660741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 rot="13327120">
              <a:off x="3781937" y="4828869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 rot="13327120">
              <a:off x="3835862" y="5056737"/>
              <a:ext cx="212738" cy="122960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18758778">
              <a:off x="4035934" y="3581384"/>
              <a:ext cx="245305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任意多边形 215"/>
            <p:cNvSpPr/>
            <p:nvPr/>
          </p:nvSpPr>
          <p:spPr>
            <a:xfrm rot="19301468">
              <a:off x="4023614" y="373136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7" name="任意多边形 216"/>
            <p:cNvSpPr/>
            <p:nvPr/>
          </p:nvSpPr>
          <p:spPr>
            <a:xfrm rot="19301468">
              <a:off x="3998395" y="38994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任意多边形 217"/>
            <p:cNvSpPr/>
            <p:nvPr/>
          </p:nvSpPr>
          <p:spPr>
            <a:xfrm rot="19301468">
              <a:off x="3995776" y="4044835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任意多边形 218"/>
            <p:cNvSpPr/>
            <p:nvPr/>
          </p:nvSpPr>
          <p:spPr>
            <a:xfrm rot="19301468">
              <a:off x="3988976" y="42137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任意多边形 219"/>
            <p:cNvSpPr/>
            <p:nvPr/>
          </p:nvSpPr>
          <p:spPr>
            <a:xfrm rot="19301468">
              <a:off x="3973176" y="440387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任意多边形 220"/>
            <p:cNvSpPr/>
            <p:nvPr/>
          </p:nvSpPr>
          <p:spPr>
            <a:xfrm rot="19301468">
              <a:off x="3973176" y="45720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任意多边形 221"/>
            <p:cNvSpPr/>
            <p:nvPr/>
          </p:nvSpPr>
          <p:spPr>
            <a:xfrm rot="19301468">
              <a:off x="3963757" y="4740133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任意多边形 222"/>
            <p:cNvSpPr/>
            <p:nvPr/>
          </p:nvSpPr>
          <p:spPr>
            <a:xfrm rot="19301468">
              <a:off x="3981552" y="4914165"/>
              <a:ext cx="189026" cy="11234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任意多边形 223"/>
            <p:cNvSpPr/>
            <p:nvPr/>
          </p:nvSpPr>
          <p:spPr>
            <a:xfrm rot="19301468">
              <a:off x="3939933" y="5052799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任意多边形 224"/>
            <p:cNvSpPr/>
            <p:nvPr/>
          </p:nvSpPr>
          <p:spPr>
            <a:xfrm rot="14994895">
              <a:off x="3938859" y="333571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任意多边形 225"/>
            <p:cNvSpPr/>
            <p:nvPr/>
          </p:nvSpPr>
          <p:spPr>
            <a:xfrm rot="19963743">
              <a:off x="4086242" y="34066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任意多边形 226"/>
            <p:cNvSpPr/>
            <p:nvPr/>
          </p:nvSpPr>
          <p:spPr>
            <a:xfrm>
              <a:off x="3707904" y="3775183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3749169" y="366946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任意多边形 228"/>
            <p:cNvSpPr/>
            <p:nvPr/>
          </p:nvSpPr>
          <p:spPr>
            <a:xfrm>
              <a:off x="3774388" y="3529356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任意多边形 229"/>
            <p:cNvSpPr/>
            <p:nvPr/>
          </p:nvSpPr>
          <p:spPr>
            <a:xfrm>
              <a:off x="3799607" y="3389250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3824827" y="3290858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任意多边形 231"/>
            <p:cNvSpPr/>
            <p:nvPr/>
          </p:nvSpPr>
          <p:spPr>
            <a:xfrm>
              <a:off x="3850046" y="319310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任意多边形 232"/>
            <p:cNvSpPr/>
            <p:nvPr/>
          </p:nvSpPr>
          <p:spPr>
            <a:xfrm>
              <a:off x="3875265" y="3052995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任意多边形 233"/>
            <p:cNvSpPr/>
            <p:nvPr/>
          </p:nvSpPr>
          <p:spPr>
            <a:xfrm>
              <a:off x="3925703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任意多边形 234"/>
            <p:cNvSpPr/>
            <p:nvPr/>
          </p:nvSpPr>
          <p:spPr>
            <a:xfrm>
              <a:off x="4026580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任意多边形 235"/>
            <p:cNvSpPr/>
            <p:nvPr/>
          </p:nvSpPr>
          <p:spPr>
            <a:xfrm rot="513789" flipH="1">
              <a:off x="4078565" y="377438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 rot="513789" flipH="1">
              <a:off x="4078565" y="3912127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 rot="513789" flipH="1">
              <a:off x="4126024" y="3598408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任意多边形 238"/>
            <p:cNvSpPr/>
            <p:nvPr/>
          </p:nvSpPr>
          <p:spPr>
            <a:xfrm rot="513789" flipH="1">
              <a:off x="4100805" y="3486323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 rot="513789" flipH="1">
              <a:off x="4100805" y="3346216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任意多边形 240"/>
            <p:cNvSpPr/>
            <p:nvPr/>
          </p:nvSpPr>
          <p:spPr>
            <a:xfrm rot="513789" flipH="1">
              <a:off x="4122396" y="3203918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任意多边形 241"/>
            <p:cNvSpPr/>
            <p:nvPr/>
          </p:nvSpPr>
          <p:spPr>
            <a:xfrm rot="513789" flipH="1">
              <a:off x="4147615" y="3006456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任意多边形 242"/>
            <p:cNvSpPr/>
            <p:nvPr/>
          </p:nvSpPr>
          <p:spPr>
            <a:xfrm rot="513789" flipH="1">
              <a:off x="4078565" y="405223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任意多边形 243"/>
            <p:cNvSpPr/>
            <p:nvPr/>
          </p:nvSpPr>
          <p:spPr>
            <a:xfrm rot="20998418">
              <a:off x="3710947" y="409353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任意多边形 244"/>
            <p:cNvSpPr/>
            <p:nvPr/>
          </p:nvSpPr>
          <p:spPr>
            <a:xfrm rot="20381387">
              <a:off x="3785698" y="4652839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任意多边形 245"/>
            <p:cNvSpPr/>
            <p:nvPr/>
          </p:nvSpPr>
          <p:spPr>
            <a:xfrm rot="1218613" flipH="1">
              <a:off x="4174041" y="4535875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任意多边形 246"/>
            <p:cNvSpPr/>
            <p:nvPr/>
          </p:nvSpPr>
          <p:spPr>
            <a:xfrm rot="1218613" flipH="1">
              <a:off x="4148822" y="4704003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8" name="组合 247"/>
          <p:cNvGrpSpPr/>
          <p:nvPr/>
        </p:nvGrpSpPr>
        <p:grpSpPr>
          <a:xfrm flipH="1">
            <a:off x="7044680" y="3757887"/>
            <a:ext cx="609950" cy="4608512"/>
            <a:chOff x="3707904" y="2996952"/>
            <a:chExt cx="648072" cy="4896544"/>
          </a:xfrm>
        </p:grpSpPr>
        <p:sp>
          <p:nvSpPr>
            <p:cNvPr id="249" name="任意多边形 248"/>
            <p:cNvSpPr/>
            <p:nvPr/>
          </p:nvSpPr>
          <p:spPr>
            <a:xfrm rot="14568732">
              <a:off x="3860696" y="346982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 249"/>
            <p:cNvSpPr/>
            <p:nvPr/>
          </p:nvSpPr>
          <p:spPr>
            <a:xfrm>
              <a:off x="3967133" y="3421702"/>
              <a:ext cx="186938" cy="4471794"/>
            </a:xfrm>
            <a:custGeom>
              <a:avLst/>
              <a:gdLst>
                <a:gd name="connsiteX0" fmla="*/ 605118 w 605118"/>
                <a:gd name="connsiteY0" fmla="*/ 0 h 4975412"/>
                <a:gd name="connsiteX1" fmla="*/ 147918 w 605118"/>
                <a:gd name="connsiteY1" fmla="*/ 1223682 h 4975412"/>
                <a:gd name="connsiteX2" fmla="*/ 0 w 605118"/>
                <a:gd name="connsiteY2" fmla="*/ 4975412 h 497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5118" h="4975412">
                  <a:moveTo>
                    <a:pt x="605118" y="0"/>
                  </a:moveTo>
                  <a:cubicBezTo>
                    <a:pt x="426944" y="197223"/>
                    <a:pt x="248771" y="394447"/>
                    <a:pt x="147918" y="1223682"/>
                  </a:cubicBezTo>
                  <a:cubicBezTo>
                    <a:pt x="47065" y="2052917"/>
                    <a:pt x="23532" y="3514164"/>
                    <a:pt x="0" y="4975412"/>
                  </a:cubicBezTo>
                </a:path>
              </a:pathLst>
            </a:cu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 250"/>
            <p:cNvSpPr/>
            <p:nvPr/>
          </p:nvSpPr>
          <p:spPr>
            <a:xfrm rot="14051100">
              <a:off x="3836918" y="363747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 251"/>
            <p:cNvSpPr/>
            <p:nvPr/>
          </p:nvSpPr>
          <p:spPr>
            <a:xfrm rot="13794541">
              <a:off x="3815143" y="3812960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 252"/>
            <p:cNvSpPr/>
            <p:nvPr/>
          </p:nvSpPr>
          <p:spPr>
            <a:xfrm rot="13736584">
              <a:off x="3795324" y="397142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 253"/>
            <p:cNvSpPr/>
            <p:nvPr/>
          </p:nvSpPr>
          <p:spPr>
            <a:xfrm rot="13736584">
              <a:off x="3790614" y="4141695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 254"/>
            <p:cNvSpPr/>
            <p:nvPr/>
          </p:nvSpPr>
          <p:spPr>
            <a:xfrm rot="13327120">
              <a:off x="3788838" y="4318968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任意多边形 255"/>
            <p:cNvSpPr/>
            <p:nvPr/>
          </p:nvSpPr>
          <p:spPr>
            <a:xfrm rot="13327120">
              <a:off x="3781936" y="4492614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任意多边形 256"/>
            <p:cNvSpPr/>
            <p:nvPr/>
          </p:nvSpPr>
          <p:spPr>
            <a:xfrm rot="13327120">
              <a:off x="3781937" y="4660741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任意多边形 257"/>
            <p:cNvSpPr/>
            <p:nvPr/>
          </p:nvSpPr>
          <p:spPr>
            <a:xfrm rot="13327120">
              <a:off x="3781937" y="4828869"/>
              <a:ext cx="227023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任意多边形 258"/>
            <p:cNvSpPr/>
            <p:nvPr/>
          </p:nvSpPr>
          <p:spPr>
            <a:xfrm rot="13327120">
              <a:off x="3835862" y="5056737"/>
              <a:ext cx="212738" cy="122960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任意多边形 259"/>
            <p:cNvSpPr/>
            <p:nvPr/>
          </p:nvSpPr>
          <p:spPr>
            <a:xfrm rot="18758778">
              <a:off x="4035934" y="3581384"/>
              <a:ext cx="245305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任意多边形 260"/>
            <p:cNvSpPr/>
            <p:nvPr/>
          </p:nvSpPr>
          <p:spPr>
            <a:xfrm rot="19301468">
              <a:off x="4023614" y="373136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任意多边形 261"/>
            <p:cNvSpPr/>
            <p:nvPr/>
          </p:nvSpPr>
          <p:spPr>
            <a:xfrm rot="19301468">
              <a:off x="3998395" y="38994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任意多边形 262"/>
            <p:cNvSpPr/>
            <p:nvPr/>
          </p:nvSpPr>
          <p:spPr>
            <a:xfrm rot="19301468">
              <a:off x="3995776" y="4044835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任意多边形 263"/>
            <p:cNvSpPr/>
            <p:nvPr/>
          </p:nvSpPr>
          <p:spPr>
            <a:xfrm rot="19301468">
              <a:off x="3988976" y="42137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任意多边形 264"/>
            <p:cNvSpPr/>
            <p:nvPr/>
          </p:nvSpPr>
          <p:spPr>
            <a:xfrm rot="19301468">
              <a:off x="3973176" y="4403878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任意多边形 265"/>
            <p:cNvSpPr/>
            <p:nvPr/>
          </p:nvSpPr>
          <p:spPr>
            <a:xfrm rot="19301468">
              <a:off x="3973176" y="457200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任意多边形 266"/>
            <p:cNvSpPr/>
            <p:nvPr/>
          </p:nvSpPr>
          <p:spPr>
            <a:xfrm rot="19301468">
              <a:off x="3963757" y="4740133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任意多边形 267"/>
            <p:cNvSpPr/>
            <p:nvPr/>
          </p:nvSpPr>
          <p:spPr>
            <a:xfrm rot="19301468">
              <a:off x="3981552" y="4914165"/>
              <a:ext cx="189026" cy="11234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任意多边形 268"/>
            <p:cNvSpPr/>
            <p:nvPr/>
          </p:nvSpPr>
          <p:spPr>
            <a:xfrm rot="19301468">
              <a:off x="3939933" y="5052799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任意多边形 269"/>
            <p:cNvSpPr/>
            <p:nvPr/>
          </p:nvSpPr>
          <p:spPr>
            <a:xfrm rot="14994895">
              <a:off x="3938859" y="3335713"/>
              <a:ext cx="252247" cy="118094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任意多边形 270"/>
            <p:cNvSpPr/>
            <p:nvPr/>
          </p:nvSpPr>
          <p:spPr>
            <a:xfrm rot="19963743">
              <a:off x="4086242" y="3406696"/>
              <a:ext cx="220775" cy="1312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任意多边形 271"/>
            <p:cNvSpPr/>
            <p:nvPr/>
          </p:nvSpPr>
          <p:spPr>
            <a:xfrm>
              <a:off x="3707904" y="3775183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任意多边形 272"/>
            <p:cNvSpPr/>
            <p:nvPr/>
          </p:nvSpPr>
          <p:spPr>
            <a:xfrm>
              <a:off x="3749169" y="366946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任意多边形 273"/>
            <p:cNvSpPr/>
            <p:nvPr/>
          </p:nvSpPr>
          <p:spPr>
            <a:xfrm>
              <a:off x="3774388" y="3529356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任意多边形 274"/>
            <p:cNvSpPr/>
            <p:nvPr/>
          </p:nvSpPr>
          <p:spPr>
            <a:xfrm>
              <a:off x="3799607" y="3389250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任意多边形 275"/>
            <p:cNvSpPr/>
            <p:nvPr/>
          </p:nvSpPr>
          <p:spPr>
            <a:xfrm>
              <a:off x="3824827" y="3290858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任意多边形 276"/>
            <p:cNvSpPr/>
            <p:nvPr/>
          </p:nvSpPr>
          <p:spPr>
            <a:xfrm>
              <a:off x="3850046" y="319310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任意多边形 277"/>
            <p:cNvSpPr/>
            <p:nvPr/>
          </p:nvSpPr>
          <p:spPr>
            <a:xfrm>
              <a:off x="3875265" y="3052995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任意多边形 278"/>
            <p:cNvSpPr/>
            <p:nvPr/>
          </p:nvSpPr>
          <p:spPr>
            <a:xfrm>
              <a:off x="3925703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任意多边形 279"/>
            <p:cNvSpPr/>
            <p:nvPr/>
          </p:nvSpPr>
          <p:spPr>
            <a:xfrm>
              <a:off x="4026580" y="2996952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任意多边形 280"/>
            <p:cNvSpPr/>
            <p:nvPr/>
          </p:nvSpPr>
          <p:spPr>
            <a:xfrm rot="513789" flipH="1">
              <a:off x="4078565" y="377438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 rot="513789" flipH="1">
              <a:off x="4078565" y="3912127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任意多边形 282"/>
            <p:cNvSpPr/>
            <p:nvPr/>
          </p:nvSpPr>
          <p:spPr>
            <a:xfrm rot="513789" flipH="1">
              <a:off x="4126024" y="3598408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任意多边形 283"/>
            <p:cNvSpPr/>
            <p:nvPr/>
          </p:nvSpPr>
          <p:spPr>
            <a:xfrm rot="513789" flipH="1">
              <a:off x="4100805" y="3486323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任意多边形 284"/>
            <p:cNvSpPr/>
            <p:nvPr/>
          </p:nvSpPr>
          <p:spPr>
            <a:xfrm rot="513789" flipH="1">
              <a:off x="4100805" y="3346216"/>
              <a:ext cx="207711" cy="74866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任意多边形 285"/>
            <p:cNvSpPr/>
            <p:nvPr/>
          </p:nvSpPr>
          <p:spPr>
            <a:xfrm rot="513789" flipH="1">
              <a:off x="4122396" y="3203918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任意多边形 286"/>
            <p:cNvSpPr/>
            <p:nvPr/>
          </p:nvSpPr>
          <p:spPr>
            <a:xfrm rot="513789" flipH="1">
              <a:off x="4147615" y="3006456"/>
              <a:ext cx="161436" cy="690661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任意多边形 287"/>
            <p:cNvSpPr/>
            <p:nvPr/>
          </p:nvSpPr>
          <p:spPr>
            <a:xfrm rot="513789" flipH="1">
              <a:off x="4078565" y="4052234"/>
              <a:ext cx="277411" cy="798923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任意多边形 288"/>
            <p:cNvSpPr/>
            <p:nvPr/>
          </p:nvSpPr>
          <p:spPr>
            <a:xfrm rot="20998418">
              <a:off x="3710947" y="4093531"/>
              <a:ext cx="120577" cy="88298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任意多边形 289"/>
            <p:cNvSpPr/>
            <p:nvPr/>
          </p:nvSpPr>
          <p:spPr>
            <a:xfrm rot="20381387">
              <a:off x="3785698" y="4652839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任意多边形 290"/>
            <p:cNvSpPr/>
            <p:nvPr/>
          </p:nvSpPr>
          <p:spPr>
            <a:xfrm rot="1218613" flipH="1">
              <a:off x="4174041" y="4535875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 rot="1218613" flipH="1">
              <a:off x="4148822" y="4704003"/>
              <a:ext cx="64529" cy="472542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57913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矩形 203"/>
          <p:cNvSpPr/>
          <p:nvPr/>
        </p:nvSpPr>
        <p:spPr>
          <a:xfrm>
            <a:off x="0" y="852056"/>
            <a:ext cx="12192000" cy="2680854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2312101" y="1025372"/>
            <a:ext cx="75713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720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dirty="0" smtClean="0">
                <a:solidFill>
                  <a:srgbClr val="70523F"/>
                </a:solidFill>
              </a:rPr>
              <a:t>而越是成熟</a:t>
            </a:r>
            <a:r>
              <a:rPr lang="zh-CN" altLang="en-US" dirty="0">
                <a:solidFill>
                  <a:srgbClr val="70523F"/>
                </a:solidFill>
              </a:rPr>
              <a:t>的麦穗</a:t>
            </a:r>
            <a:endParaRPr lang="en-US" altLang="zh-CN" dirty="0">
              <a:solidFill>
                <a:srgbClr val="70523F"/>
              </a:solidFill>
            </a:endParaRPr>
          </a:p>
          <a:p>
            <a:r>
              <a:rPr lang="zh-CN" altLang="en-US" dirty="0" smtClean="0">
                <a:solidFill>
                  <a:srgbClr val="70523F"/>
                </a:solidFill>
              </a:rPr>
              <a:t>越是</a:t>
            </a:r>
            <a:r>
              <a:rPr lang="zh-CN" altLang="en-US" dirty="0">
                <a:ln>
                  <a:solidFill>
                    <a:srgbClr val="70523F"/>
                  </a:solidFill>
                </a:ln>
                <a:solidFill>
                  <a:srgbClr val="FFC000"/>
                </a:solidFill>
              </a:rPr>
              <a:t>谦虚的弯着腰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5900057" y="3721292"/>
            <a:ext cx="2881373" cy="5106197"/>
            <a:chOff x="4571999" y="2708919"/>
            <a:chExt cx="2881373" cy="5106197"/>
          </a:xfrm>
        </p:grpSpPr>
        <p:sp>
          <p:nvSpPr>
            <p:cNvPr id="84" name="任意多边形 83"/>
            <p:cNvSpPr/>
            <p:nvPr/>
          </p:nvSpPr>
          <p:spPr>
            <a:xfrm rot="15057227">
              <a:off x="4538411" y="3817578"/>
              <a:ext cx="249087" cy="18191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 rot="2764102">
              <a:off x="6621570" y="3337883"/>
              <a:ext cx="350004" cy="24897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4662052" y="3249970"/>
              <a:ext cx="2211970" cy="4565146"/>
            </a:xfrm>
            <a:custGeom>
              <a:avLst/>
              <a:gdLst>
                <a:gd name="connsiteX0" fmla="*/ 17395 w 1119364"/>
                <a:gd name="connsiteY0" fmla="*/ 2575794 h 2575794"/>
                <a:gd name="connsiteX1" fmla="*/ 5672 w 1119364"/>
                <a:gd name="connsiteY1" fmla="*/ 2095148 h 2575794"/>
                <a:gd name="connsiteX2" fmla="*/ 5672 w 1119364"/>
                <a:gd name="connsiteY2" fmla="*/ 758717 h 2575794"/>
                <a:gd name="connsiteX3" fmla="*/ 76010 w 1119364"/>
                <a:gd name="connsiteY3" fmla="*/ 348409 h 2575794"/>
                <a:gd name="connsiteX4" fmla="*/ 333918 w 1119364"/>
                <a:gd name="connsiteY4" fmla="*/ 102225 h 2575794"/>
                <a:gd name="connsiteX5" fmla="*/ 626995 w 1119364"/>
                <a:gd name="connsiteY5" fmla="*/ 8440 h 2575794"/>
                <a:gd name="connsiteX6" fmla="*/ 943518 w 1119364"/>
                <a:gd name="connsiteY6" fmla="*/ 8440 h 2575794"/>
                <a:gd name="connsiteX7" fmla="*/ 1119364 w 1119364"/>
                <a:gd name="connsiteY7" fmla="*/ 43609 h 257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9364" h="2575794">
                  <a:moveTo>
                    <a:pt x="17395" y="2575794"/>
                  </a:moveTo>
                  <a:cubicBezTo>
                    <a:pt x="12510" y="2486894"/>
                    <a:pt x="7626" y="2397994"/>
                    <a:pt x="5672" y="2095148"/>
                  </a:cubicBezTo>
                  <a:cubicBezTo>
                    <a:pt x="3718" y="1792302"/>
                    <a:pt x="-6051" y="1049840"/>
                    <a:pt x="5672" y="758717"/>
                  </a:cubicBezTo>
                  <a:cubicBezTo>
                    <a:pt x="17395" y="467594"/>
                    <a:pt x="21302" y="457824"/>
                    <a:pt x="76010" y="348409"/>
                  </a:cubicBezTo>
                  <a:cubicBezTo>
                    <a:pt x="130718" y="238994"/>
                    <a:pt x="242087" y="158886"/>
                    <a:pt x="333918" y="102225"/>
                  </a:cubicBezTo>
                  <a:cubicBezTo>
                    <a:pt x="425749" y="45563"/>
                    <a:pt x="525395" y="24071"/>
                    <a:pt x="626995" y="8440"/>
                  </a:cubicBezTo>
                  <a:cubicBezTo>
                    <a:pt x="728595" y="-7191"/>
                    <a:pt x="861457" y="2578"/>
                    <a:pt x="943518" y="8440"/>
                  </a:cubicBezTo>
                  <a:cubicBezTo>
                    <a:pt x="1025580" y="14301"/>
                    <a:pt x="1072472" y="28955"/>
                    <a:pt x="1119364" y="43609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 rot="3318860">
              <a:off x="6401403" y="3302688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 rot="3318860">
              <a:off x="6167899" y="3294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 rot="2333788">
              <a:off x="5918287" y="3278862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 rot="1118658">
              <a:off x="5662114" y="3328943"/>
              <a:ext cx="325603" cy="23643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 rot="1357296">
              <a:off x="5368846" y="3370574"/>
              <a:ext cx="354971" cy="245631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 rot="704630">
              <a:off x="5177354" y="3502993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 rot="420494">
              <a:off x="4950569" y="363466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 rot="156865">
              <a:off x="4805376" y="3809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任意多边形 94"/>
            <p:cNvSpPr/>
            <p:nvPr/>
          </p:nvSpPr>
          <p:spPr>
            <a:xfrm rot="20116592">
              <a:off x="4699139" y="4006689"/>
              <a:ext cx="283153" cy="20142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任意多边形 95"/>
            <p:cNvSpPr/>
            <p:nvPr/>
          </p:nvSpPr>
          <p:spPr>
            <a:xfrm rot="15057227">
              <a:off x="4664577" y="3607179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任意多边形 96"/>
            <p:cNvSpPr/>
            <p:nvPr/>
          </p:nvSpPr>
          <p:spPr>
            <a:xfrm rot="16200000">
              <a:off x="4909699" y="3387013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任意多边形 97"/>
            <p:cNvSpPr/>
            <p:nvPr/>
          </p:nvSpPr>
          <p:spPr>
            <a:xfrm rot="16560253">
              <a:off x="5137455" y="3205415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任意多边形 98"/>
            <p:cNvSpPr/>
            <p:nvPr/>
          </p:nvSpPr>
          <p:spPr>
            <a:xfrm rot="16862205">
              <a:off x="5386063" y="3070617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任意多边形 99"/>
            <p:cNvSpPr/>
            <p:nvPr/>
          </p:nvSpPr>
          <p:spPr>
            <a:xfrm rot="17770638">
              <a:off x="5684058" y="3016680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 rot="18593464">
              <a:off x="5942859" y="3007348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18593464">
              <a:off x="6251841" y="299972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任意多边形 102"/>
            <p:cNvSpPr/>
            <p:nvPr/>
          </p:nvSpPr>
          <p:spPr>
            <a:xfrm rot="18593464">
              <a:off x="6712240" y="3134206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任意多边形 103"/>
            <p:cNvSpPr/>
            <p:nvPr/>
          </p:nvSpPr>
          <p:spPr>
            <a:xfrm rot="18593464">
              <a:off x="6519895" y="303803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任意多边形 104"/>
            <p:cNvSpPr/>
            <p:nvPr/>
          </p:nvSpPr>
          <p:spPr>
            <a:xfrm rot="14881244" flipH="1">
              <a:off x="5436677" y="3415032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任意多边形 105"/>
            <p:cNvSpPr/>
            <p:nvPr/>
          </p:nvSpPr>
          <p:spPr>
            <a:xfrm rot="3590063">
              <a:off x="5024384" y="276559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任意多边形 106"/>
            <p:cNvSpPr/>
            <p:nvPr/>
          </p:nvSpPr>
          <p:spPr>
            <a:xfrm rot="3590063">
              <a:off x="5265931" y="263652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任意多边形 107"/>
            <p:cNvSpPr/>
            <p:nvPr/>
          </p:nvSpPr>
          <p:spPr>
            <a:xfrm rot="3590063">
              <a:off x="5458276" y="2540352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rot="4312188">
              <a:off x="5799906" y="2397016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 rot="4538235">
              <a:off x="6191918" y="2347144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任意多边形 110"/>
            <p:cNvSpPr/>
            <p:nvPr/>
          </p:nvSpPr>
          <p:spPr>
            <a:xfrm rot="4365731">
              <a:off x="6280926" y="2473259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任意多边形 111"/>
            <p:cNvSpPr/>
            <p:nvPr/>
          </p:nvSpPr>
          <p:spPr>
            <a:xfrm rot="4691456">
              <a:off x="6671896" y="246906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任意多边形 112"/>
            <p:cNvSpPr/>
            <p:nvPr/>
          </p:nvSpPr>
          <p:spPr>
            <a:xfrm rot="5092991">
              <a:off x="6857961" y="256044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任意多边形 113"/>
            <p:cNvSpPr/>
            <p:nvPr/>
          </p:nvSpPr>
          <p:spPr>
            <a:xfrm rot="5400000">
              <a:off x="7035172" y="2818388"/>
              <a:ext cx="162323" cy="66502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任意多边形 114"/>
            <p:cNvSpPr/>
            <p:nvPr/>
          </p:nvSpPr>
          <p:spPr>
            <a:xfrm rot="15330123" flipH="1">
              <a:off x="5532850" y="3287649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任意多边形 115"/>
            <p:cNvSpPr/>
            <p:nvPr/>
          </p:nvSpPr>
          <p:spPr>
            <a:xfrm rot="15531256" flipH="1">
              <a:off x="5657384" y="321217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任意多边形 116"/>
            <p:cNvSpPr/>
            <p:nvPr/>
          </p:nvSpPr>
          <p:spPr>
            <a:xfrm rot="15996028" flipH="1">
              <a:off x="6009628" y="3167964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任意多边形 117"/>
            <p:cNvSpPr/>
            <p:nvPr/>
          </p:nvSpPr>
          <p:spPr>
            <a:xfrm rot="16652470" flipH="1">
              <a:off x="6298752" y="314174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任意多边形 118"/>
            <p:cNvSpPr/>
            <p:nvPr/>
          </p:nvSpPr>
          <p:spPr>
            <a:xfrm rot="16652470" flipH="1">
              <a:off x="6767147" y="3406280"/>
              <a:ext cx="99134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任意多边形 119"/>
            <p:cNvSpPr/>
            <p:nvPr/>
          </p:nvSpPr>
          <p:spPr>
            <a:xfrm rot="16652470" flipH="1">
              <a:off x="6844576" y="3415537"/>
              <a:ext cx="172197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任意多边形 120"/>
            <p:cNvSpPr/>
            <p:nvPr/>
          </p:nvSpPr>
          <p:spPr>
            <a:xfrm rot="16652470" flipH="1">
              <a:off x="6311950" y="320805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任意多边形 121"/>
            <p:cNvSpPr/>
            <p:nvPr/>
          </p:nvSpPr>
          <p:spPr>
            <a:xfrm rot="16712739" flipH="1">
              <a:off x="6501400" y="319666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404113" y="5017436"/>
            <a:ext cx="2736304" cy="4849114"/>
            <a:chOff x="4571999" y="2708919"/>
            <a:chExt cx="2881373" cy="5106197"/>
          </a:xfrm>
        </p:grpSpPr>
        <p:sp>
          <p:nvSpPr>
            <p:cNvPr id="124" name="任意多边形 123"/>
            <p:cNvSpPr/>
            <p:nvPr/>
          </p:nvSpPr>
          <p:spPr>
            <a:xfrm rot="15057227">
              <a:off x="4538411" y="3817578"/>
              <a:ext cx="249087" cy="18191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任意多边形 124"/>
            <p:cNvSpPr/>
            <p:nvPr/>
          </p:nvSpPr>
          <p:spPr>
            <a:xfrm rot="2764102">
              <a:off x="6621570" y="3337883"/>
              <a:ext cx="350004" cy="24897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任意多边形 125"/>
            <p:cNvSpPr/>
            <p:nvPr/>
          </p:nvSpPr>
          <p:spPr>
            <a:xfrm>
              <a:off x="4662052" y="3249970"/>
              <a:ext cx="2211970" cy="4565146"/>
            </a:xfrm>
            <a:custGeom>
              <a:avLst/>
              <a:gdLst>
                <a:gd name="connsiteX0" fmla="*/ 17395 w 1119364"/>
                <a:gd name="connsiteY0" fmla="*/ 2575794 h 2575794"/>
                <a:gd name="connsiteX1" fmla="*/ 5672 w 1119364"/>
                <a:gd name="connsiteY1" fmla="*/ 2095148 h 2575794"/>
                <a:gd name="connsiteX2" fmla="*/ 5672 w 1119364"/>
                <a:gd name="connsiteY2" fmla="*/ 758717 h 2575794"/>
                <a:gd name="connsiteX3" fmla="*/ 76010 w 1119364"/>
                <a:gd name="connsiteY3" fmla="*/ 348409 h 2575794"/>
                <a:gd name="connsiteX4" fmla="*/ 333918 w 1119364"/>
                <a:gd name="connsiteY4" fmla="*/ 102225 h 2575794"/>
                <a:gd name="connsiteX5" fmla="*/ 626995 w 1119364"/>
                <a:gd name="connsiteY5" fmla="*/ 8440 h 2575794"/>
                <a:gd name="connsiteX6" fmla="*/ 943518 w 1119364"/>
                <a:gd name="connsiteY6" fmla="*/ 8440 h 2575794"/>
                <a:gd name="connsiteX7" fmla="*/ 1119364 w 1119364"/>
                <a:gd name="connsiteY7" fmla="*/ 43609 h 257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9364" h="2575794">
                  <a:moveTo>
                    <a:pt x="17395" y="2575794"/>
                  </a:moveTo>
                  <a:cubicBezTo>
                    <a:pt x="12510" y="2486894"/>
                    <a:pt x="7626" y="2397994"/>
                    <a:pt x="5672" y="2095148"/>
                  </a:cubicBezTo>
                  <a:cubicBezTo>
                    <a:pt x="3718" y="1792302"/>
                    <a:pt x="-6051" y="1049840"/>
                    <a:pt x="5672" y="758717"/>
                  </a:cubicBezTo>
                  <a:cubicBezTo>
                    <a:pt x="17395" y="467594"/>
                    <a:pt x="21302" y="457824"/>
                    <a:pt x="76010" y="348409"/>
                  </a:cubicBezTo>
                  <a:cubicBezTo>
                    <a:pt x="130718" y="238994"/>
                    <a:pt x="242087" y="158886"/>
                    <a:pt x="333918" y="102225"/>
                  </a:cubicBezTo>
                  <a:cubicBezTo>
                    <a:pt x="425749" y="45563"/>
                    <a:pt x="525395" y="24071"/>
                    <a:pt x="626995" y="8440"/>
                  </a:cubicBezTo>
                  <a:cubicBezTo>
                    <a:pt x="728595" y="-7191"/>
                    <a:pt x="861457" y="2578"/>
                    <a:pt x="943518" y="8440"/>
                  </a:cubicBezTo>
                  <a:cubicBezTo>
                    <a:pt x="1025580" y="14301"/>
                    <a:pt x="1072472" y="28955"/>
                    <a:pt x="1119364" y="43609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 rot="3318860">
              <a:off x="6401403" y="3302688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任意多边形 127"/>
            <p:cNvSpPr/>
            <p:nvPr/>
          </p:nvSpPr>
          <p:spPr>
            <a:xfrm rot="3318860">
              <a:off x="6167899" y="3294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任意多边形 128"/>
            <p:cNvSpPr/>
            <p:nvPr/>
          </p:nvSpPr>
          <p:spPr>
            <a:xfrm rot="2333788">
              <a:off x="5918287" y="3278862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任意多边形 129"/>
            <p:cNvSpPr/>
            <p:nvPr/>
          </p:nvSpPr>
          <p:spPr>
            <a:xfrm rot="1118658">
              <a:off x="5662114" y="3328943"/>
              <a:ext cx="325603" cy="23643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任意多边形 130"/>
            <p:cNvSpPr/>
            <p:nvPr/>
          </p:nvSpPr>
          <p:spPr>
            <a:xfrm rot="1357296">
              <a:off x="5368846" y="3370574"/>
              <a:ext cx="354971" cy="245631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 131"/>
            <p:cNvSpPr/>
            <p:nvPr/>
          </p:nvSpPr>
          <p:spPr>
            <a:xfrm rot="704630">
              <a:off x="5177354" y="3502993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任意多边形 132"/>
            <p:cNvSpPr/>
            <p:nvPr/>
          </p:nvSpPr>
          <p:spPr>
            <a:xfrm rot="420494">
              <a:off x="4950569" y="363466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 rot="156865">
              <a:off x="4805376" y="3809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 rot="20116592">
              <a:off x="4699139" y="4006689"/>
              <a:ext cx="283153" cy="20142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/>
            <p:nvPr/>
          </p:nvSpPr>
          <p:spPr>
            <a:xfrm rot="15057227">
              <a:off x="4664577" y="3607179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任意多边形 136"/>
            <p:cNvSpPr/>
            <p:nvPr/>
          </p:nvSpPr>
          <p:spPr>
            <a:xfrm rot="16200000">
              <a:off x="4909699" y="3387013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 rot="16560253">
              <a:off x="5137455" y="3205415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 rot="16862205">
              <a:off x="5386063" y="3070617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 rot="17770638">
              <a:off x="5684058" y="3016680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 rot="18593464">
              <a:off x="5942859" y="3007348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任意多边形 141"/>
            <p:cNvSpPr/>
            <p:nvPr/>
          </p:nvSpPr>
          <p:spPr>
            <a:xfrm rot="18593464">
              <a:off x="6251841" y="299972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任意多边形 142"/>
            <p:cNvSpPr/>
            <p:nvPr/>
          </p:nvSpPr>
          <p:spPr>
            <a:xfrm rot="18593464">
              <a:off x="6712240" y="3134206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 143"/>
            <p:cNvSpPr/>
            <p:nvPr/>
          </p:nvSpPr>
          <p:spPr>
            <a:xfrm rot="18593464">
              <a:off x="6519895" y="303803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任意多边形 144"/>
            <p:cNvSpPr/>
            <p:nvPr/>
          </p:nvSpPr>
          <p:spPr>
            <a:xfrm rot="14881244" flipH="1">
              <a:off x="5436677" y="3415032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任意多边形 145"/>
            <p:cNvSpPr/>
            <p:nvPr/>
          </p:nvSpPr>
          <p:spPr>
            <a:xfrm rot="3590063">
              <a:off x="5024384" y="276559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 rot="3590063">
              <a:off x="5265931" y="263652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 rot="3590063">
              <a:off x="5458276" y="2540352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 rot="4312188">
              <a:off x="5799906" y="2397016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 rot="4538235">
              <a:off x="6191918" y="2347144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 rot="4365731">
              <a:off x="6280926" y="2473259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 rot="4691456">
              <a:off x="6671896" y="246906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5092991">
              <a:off x="6857961" y="256044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 rot="5400000">
              <a:off x="7035172" y="2818388"/>
              <a:ext cx="162323" cy="66502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 rot="15330123" flipH="1">
              <a:off x="5532850" y="3287649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 rot="15531256" flipH="1">
              <a:off x="5657384" y="321217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 rot="15996028" flipH="1">
              <a:off x="6009628" y="3167964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 rot="16652470" flipH="1">
              <a:off x="6298752" y="314174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 rot="16652470" flipH="1">
              <a:off x="6767147" y="3406280"/>
              <a:ext cx="99134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6652470" flipH="1">
              <a:off x="6844576" y="3415537"/>
              <a:ext cx="172197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6652470" flipH="1">
              <a:off x="6311950" y="320805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 rot="16712739" flipH="1">
              <a:off x="6501400" y="319666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3" name="组合 162"/>
          <p:cNvGrpSpPr/>
          <p:nvPr/>
        </p:nvGrpSpPr>
        <p:grpSpPr>
          <a:xfrm flipH="1">
            <a:off x="2875721" y="4441372"/>
            <a:ext cx="2736304" cy="4849114"/>
            <a:chOff x="4571999" y="2708919"/>
            <a:chExt cx="2881373" cy="5106197"/>
          </a:xfrm>
        </p:grpSpPr>
        <p:sp>
          <p:nvSpPr>
            <p:cNvPr id="164" name="任意多边形 163"/>
            <p:cNvSpPr/>
            <p:nvPr/>
          </p:nvSpPr>
          <p:spPr>
            <a:xfrm rot="15057227">
              <a:off x="4538411" y="3817578"/>
              <a:ext cx="249087" cy="18191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任意多边形 164"/>
            <p:cNvSpPr/>
            <p:nvPr/>
          </p:nvSpPr>
          <p:spPr>
            <a:xfrm rot="2764102">
              <a:off x="6621570" y="3337883"/>
              <a:ext cx="350004" cy="24897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任意多边形 165"/>
            <p:cNvSpPr/>
            <p:nvPr/>
          </p:nvSpPr>
          <p:spPr>
            <a:xfrm>
              <a:off x="4662052" y="3249970"/>
              <a:ext cx="2211970" cy="4565146"/>
            </a:xfrm>
            <a:custGeom>
              <a:avLst/>
              <a:gdLst>
                <a:gd name="connsiteX0" fmla="*/ 17395 w 1119364"/>
                <a:gd name="connsiteY0" fmla="*/ 2575794 h 2575794"/>
                <a:gd name="connsiteX1" fmla="*/ 5672 w 1119364"/>
                <a:gd name="connsiteY1" fmla="*/ 2095148 h 2575794"/>
                <a:gd name="connsiteX2" fmla="*/ 5672 w 1119364"/>
                <a:gd name="connsiteY2" fmla="*/ 758717 h 2575794"/>
                <a:gd name="connsiteX3" fmla="*/ 76010 w 1119364"/>
                <a:gd name="connsiteY3" fmla="*/ 348409 h 2575794"/>
                <a:gd name="connsiteX4" fmla="*/ 333918 w 1119364"/>
                <a:gd name="connsiteY4" fmla="*/ 102225 h 2575794"/>
                <a:gd name="connsiteX5" fmla="*/ 626995 w 1119364"/>
                <a:gd name="connsiteY5" fmla="*/ 8440 h 2575794"/>
                <a:gd name="connsiteX6" fmla="*/ 943518 w 1119364"/>
                <a:gd name="connsiteY6" fmla="*/ 8440 h 2575794"/>
                <a:gd name="connsiteX7" fmla="*/ 1119364 w 1119364"/>
                <a:gd name="connsiteY7" fmla="*/ 43609 h 257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9364" h="2575794">
                  <a:moveTo>
                    <a:pt x="17395" y="2575794"/>
                  </a:moveTo>
                  <a:cubicBezTo>
                    <a:pt x="12510" y="2486894"/>
                    <a:pt x="7626" y="2397994"/>
                    <a:pt x="5672" y="2095148"/>
                  </a:cubicBezTo>
                  <a:cubicBezTo>
                    <a:pt x="3718" y="1792302"/>
                    <a:pt x="-6051" y="1049840"/>
                    <a:pt x="5672" y="758717"/>
                  </a:cubicBezTo>
                  <a:cubicBezTo>
                    <a:pt x="17395" y="467594"/>
                    <a:pt x="21302" y="457824"/>
                    <a:pt x="76010" y="348409"/>
                  </a:cubicBezTo>
                  <a:cubicBezTo>
                    <a:pt x="130718" y="238994"/>
                    <a:pt x="242087" y="158886"/>
                    <a:pt x="333918" y="102225"/>
                  </a:cubicBezTo>
                  <a:cubicBezTo>
                    <a:pt x="425749" y="45563"/>
                    <a:pt x="525395" y="24071"/>
                    <a:pt x="626995" y="8440"/>
                  </a:cubicBezTo>
                  <a:cubicBezTo>
                    <a:pt x="728595" y="-7191"/>
                    <a:pt x="861457" y="2578"/>
                    <a:pt x="943518" y="8440"/>
                  </a:cubicBezTo>
                  <a:cubicBezTo>
                    <a:pt x="1025580" y="14301"/>
                    <a:pt x="1072472" y="28955"/>
                    <a:pt x="1119364" y="43609"/>
                  </a:cubicBezTo>
                </a:path>
              </a:pathLst>
            </a:cu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任意多边形 166"/>
            <p:cNvSpPr/>
            <p:nvPr/>
          </p:nvSpPr>
          <p:spPr>
            <a:xfrm rot="3318860">
              <a:off x="6401403" y="3302688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任意多边形 167"/>
            <p:cNvSpPr/>
            <p:nvPr/>
          </p:nvSpPr>
          <p:spPr>
            <a:xfrm rot="3318860">
              <a:off x="6167899" y="3294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任意多边形 168"/>
            <p:cNvSpPr/>
            <p:nvPr/>
          </p:nvSpPr>
          <p:spPr>
            <a:xfrm rot="2333788">
              <a:off x="5918287" y="3278862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任意多边形 169"/>
            <p:cNvSpPr/>
            <p:nvPr/>
          </p:nvSpPr>
          <p:spPr>
            <a:xfrm rot="1118658">
              <a:off x="5662114" y="3328943"/>
              <a:ext cx="325603" cy="23643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任意多边形 170"/>
            <p:cNvSpPr/>
            <p:nvPr/>
          </p:nvSpPr>
          <p:spPr>
            <a:xfrm rot="1357296">
              <a:off x="5368846" y="3370574"/>
              <a:ext cx="354971" cy="245631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任意多边形 171"/>
            <p:cNvSpPr/>
            <p:nvPr/>
          </p:nvSpPr>
          <p:spPr>
            <a:xfrm rot="704630">
              <a:off x="5177354" y="3502993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任意多边形 172"/>
            <p:cNvSpPr/>
            <p:nvPr/>
          </p:nvSpPr>
          <p:spPr>
            <a:xfrm rot="420494">
              <a:off x="4950569" y="363466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任意多边形 173"/>
            <p:cNvSpPr/>
            <p:nvPr/>
          </p:nvSpPr>
          <p:spPr>
            <a:xfrm rot="156865">
              <a:off x="4805376" y="3809240"/>
              <a:ext cx="321381" cy="228616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任意多边形 174"/>
            <p:cNvSpPr/>
            <p:nvPr/>
          </p:nvSpPr>
          <p:spPr>
            <a:xfrm rot="20116592">
              <a:off x="4699139" y="4006689"/>
              <a:ext cx="283153" cy="201422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6" name="任意多边形 175"/>
            <p:cNvSpPr/>
            <p:nvPr/>
          </p:nvSpPr>
          <p:spPr>
            <a:xfrm rot="15057227">
              <a:off x="4664577" y="3607179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任意多边形 176"/>
            <p:cNvSpPr/>
            <p:nvPr/>
          </p:nvSpPr>
          <p:spPr>
            <a:xfrm rot="16200000">
              <a:off x="4909699" y="3387013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任意多边形 178"/>
            <p:cNvSpPr/>
            <p:nvPr/>
          </p:nvSpPr>
          <p:spPr>
            <a:xfrm rot="16560253">
              <a:off x="5137455" y="3205415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 179"/>
            <p:cNvSpPr/>
            <p:nvPr/>
          </p:nvSpPr>
          <p:spPr>
            <a:xfrm rot="16862205">
              <a:off x="5386063" y="3070617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任意多边形 180"/>
            <p:cNvSpPr/>
            <p:nvPr/>
          </p:nvSpPr>
          <p:spPr>
            <a:xfrm rot="17770638">
              <a:off x="5684058" y="3016680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任意多边形 181"/>
            <p:cNvSpPr/>
            <p:nvPr/>
          </p:nvSpPr>
          <p:spPr>
            <a:xfrm rot="18593464">
              <a:off x="5942859" y="3007348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 182"/>
            <p:cNvSpPr/>
            <p:nvPr/>
          </p:nvSpPr>
          <p:spPr>
            <a:xfrm rot="18593464">
              <a:off x="6251841" y="299972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任意多边形 183"/>
            <p:cNvSpPr/>
            <p:nvPr/>
          </p:nvSpPr>
          <p:spPr>
            <a:xfrm rot="18593464">
              <a:off x="6712240" y="3134206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任意多边形 184"/>
            <p:cNvSpPr/>
            <p:nvPr/>
          </p:nvSpPr>
          <p:spPr>
            <a:xfrm rot="18593464">
              <a:off x="6519895" y="3038034"/>
              <a:ext cx="303098" cy="221357"/>
            </a:xfrm>
            <a:custGeom>
              <a:avLst/>
              <a:gdLst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1922230 w 3384376"/>
                <a:gd name="connsiteY2" fmla="*/ 296938 h 2304256"/>
                <a:gd name="connsiteX3" fmla="*/ 2033223 w 3384376"/>
                <a:gd name="connsiteY3" fmla="*/ 305588 h 2304256"/>
                <a:gd name="connsiteX4" fmla="*/ 3384376 w 3384376"/>
                <a:gd name="connsiteY4" fmla="*/ 1152128 h 2304256"/>
                <a:gd name="connsiteX5" fmla="*/ 2033223 w 3384376"/>
                <a:gd name="connsiteY5" fmla="*/ 1998669 h 2304256"/>
                <a:gd name="connsiteX6" fmla="*/ 1922230 w 3384376"/>
                <a:gd name="connsiteY6" fmla="*/ 2007319 h 2304256"/>
                <a:gd name="connsiteX7" fmla="*/ 1884989 w 3384376"/>
                <a:gd name="connsiteY7" fmla="*/ 2041166 h 2304256"/>
                <a:gd name="connsiteX8" fmla="*/ 1152128 w 3384376"/>
                <a:gd name="connsiteY8" fmla="*/ 2304256 h 2304256"/>
                <a:gd name="connsiteX9" fmla="*/ 0 w 3384376"/>
                <a:gd name="connsiteY9" fmla="*/ 1152128 h 2304256"/>
                <a:gd name="connsiteX10" fmla="*/ 1152128 w 3384376"/>
                <a:gd name="connsiteY10" fmla="*/ 0 h 2304256"/>
                <a:gd name="connsiteX0" fmla="*/ 1152128 w 3384376"/>
                <a:gd name="connsiteY0" fmla="*/ 0 h 2304256"/>
                <a:gd name="connsiteX1" fmla="*/ 1884989 w 3384376"/>
                <a:gd name="connsiteY1" fmla="*/ 263090 h 2304256"/>
                <a:gd name="connsiteX2" fmla="*/ 2033223 w 3384376"/>
                <a:gd name="connsiteY2" fmla="*/ 305588 h 2304256"/>
                <a:gd name="connsiteX3" fmla="*/ 3384376 w 3384376"/>
                <a:gd name="connsiteY3" fmla="*/ 1152128 h 2304256"/>
                <a:gd name="connsiteX4" fmla="*/ 2033223 w 3384376"/>
                <a:gd name="connsiteY4" fmla="*/ 1998669 h 2304256"/>
                <a:gd name="connsiteX5" fmla="*/ 1922230 w 3384376"/>
                <a:gd name="connsiteY5" fmla="*/ 2007319 h 2304256"/>
                <a:gd name="connsiteX6" fmla="*/ 1884989 w 3384376"/>
                <a:gd name="connsiteY6" fmla="*/ 2041166 h 2304256"/>
                <a:gd name="connsiteX7" fmla="*/ 1152128 w 3384376"/>
                <a:gd name="connsiteY7" fmla="*/ 2304256 h 2304256"/>
                <a:gd name="connsiteX8" fmla="*/ 0 w 3384376"/>
                <a:gd name="connsiteY8" fmla="*/ 1152128 h 2304256"/>
                <a:gd name="connsiteX9" fmla="*/ 1152128 w 3384376"/>
                <a:gd name="connsiteY9" fmla="*/ 0 h 2304256"/>
                <a:gd name="connsiteX0" fmla="*/ 1152128 w 3384376"/>
                <a:gd name="connsiteY0" fmla="*/ 40834 h 2345090"/>
                <a:gd name="connsiteX1" fmla="*/ 2033223 w 3384376"/>
                <a:gd name="connsiteY1" fmla="*/ 346422 h 2345090"/>
                <a:gd name="connsiteX2" fmla="*/ 3384376 w 3384376"/>
                <a:gd name="connsiteY2" fmla="*/ 1192962 h 2345090"/>
                <a:gd name="connsiteX3" fmla="*/ 2033223 w 3384376"/>
                <a:gd name="connsiteY3" fmla="*/ 2039503 h 2345090"/>
                <a:gd name="connsiteX4" fmla="*/ 1922230 w 3384376"/>
                <a:gd name="connsiteY4" fmla="*/ 2048153 h 2345090"/>
                <a:gd name="connsiteX5" fmla="*/ 1884989 w 3384376"/>
                <a:gd name="connsiteY5" fmla="*/ 2082000 h 2345090"/>
                <a:gd name="connsiteX6" fmla="*/ 1152128 w 3384376"/>
                <a:gd name="connsiteY6" fmla="*/ 2345090 h 2345090"/>
                <a:gd name="connsiteX7" fmla="*/ 0 w 3384376"/>
                <a:gd name="connsiteY7" fmla="*/ 1192962 h 2345090"/>
                <a:gd name="connsiteX8" fmla="*/ 1152128 w 3384376"/>
                <a:gd name="connsiteY8" fmla="*/ 40834 h 2345090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2033223 w 3384376"/>
                <a:gd name="connsiteY2" fmla="*/ 1998669 h 2304256"/>
                <a:gd name="connsiteX3" fmla="*/ 1922230 w 3384376"/>
                <a:gd name="connsiteY3" fmla="*/ 2007319 h 2304256"/>
                <a:gd name="connsiteX4" fmla="*/ 1884989 w 3384376"/>
                <a:gd name="connsiteY4" fmla="*/ 2041166 h 2304256"/>
                <a:gd name="connsiteX5" fmla="*/ 1152128 w 3384376"/>
                <a:gd name="connsiteY5" fmla="*/ 2304256 h 2304256"/>
                <a:gd name="connsiteX6" fmla="*/ 0 w 3384376"/>
                <a:gd name="connsiteY6" fmla="*/ 1152128 h 2304256"/>
                <a:gd name="connsiteX7" fmla="*/ 1152128 w 3384376"/>
                <a:gd name="connsiteY7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884989 w 3393013"/>
                <a:gd name="connsiteY3" fmla="*/ 2041166 h 2304256"/>
                <a:gd name="connsiteX4" fmla="*/ 1152128 w 3393013"/>
                <a:gd name="connsiteY4" fmla="*/ 2304256 h 2304256"/>
                <a:gd name="connsiteX5" fmla="*/ 0 w 3393013"/>
                <a:gd name="connsiteY5" fmla="*/ 1152128 h 2304256"/>
                <a:gd name="connsiteX6" fmla="*/ 1152128 w 3393013"/>
                <a:gd name="connsiteY6" fmla="*/ 0 h 2304256"/>
                <a:gd name="connsiteX0" fmla="*/ 1152128 w 3393013"/>
                <a:gd name="connsiteY0" fmla="*/ 0 h 2304256"/>
                <a:gd name="connsiteX1" fmla="*/ 3384376 w 3393013"/>
                <a:gd name="connsiteY1" fmla="*/ 1152128 h 2304256"/>
                <a:gd name="connsiteX2" fmla="*/ 1922230 w 3393013"/>
                <a:gd name="connsiteY2" fmla="*/ 2007319 h 2304256"/>
                <a:gd name="connsiteX3" fmla="*/ 1152128 w 3393013"/>
                <a:gd name="connsiteY3" fmla="*/ 2304256 h 2304256"/>
                <a:gd name="connsiteX4" fmla="*/ 0 w 3393013"/>
                <a:gd name="connsiteY4" fmla="*/ 1152128 h 2304256"/>
                <a:gd name="connsiteX5" fmla="*/ 1152128 w 3393013"/>
                <a:gd name="connsiteY5" fmla="*/ 0 h 2304256"/>
                <a:gd name="connsiteX0" fmla="*/ 1152128 w 3384376"/>
                <a:gd name="connsiteY0" fmla="*/ 0 h 2304256"/>
                <a:gd name="connsiteX1" fmla="*/ 3384376 w 3384376"/>
                <a:gd name="connsiteY1" fmla="*/ 1152128 h 2304256"/>
                <a:gd name="connsiteX2" fmla="*/ 1152128 w 3384376"/>
                <a:gd name="connsiteY2" fmla="*/ 2304256 h 2304256"/>
                <a:gd name="connsiteX3" fmla="*/ 0 w 3384376"/>
                <a:gd name="connsiteY3" fmla="*/ 1152128 h 2304256"/>
                <a:gd name="connsiteX4" fmla="*/ 1152128 w 3384376"/>
                <a:gd name="connsiteY4" fmla="*/ 0 h 2304256"/>
                <a:gd name="connsiteX0" fmla="*/ 1152128 w 3820104"/>
                <a:gd name="connsiteY0" fmla="*/ 0 h 2304256"/>
                <a:gd name="connsiteX1" fmla="*/ 3820102 w 3820104"/>
                <a:gd name="connsiteY1" fmla="*/ 1402257 h 2304256"/>
                <a:gd name="connsiteX2" fmla="*/ 1152128 w 3820104"/>
                <a:gd name="connsiteY2" fmla="*/ 2304256 h 2304256"/>
                <a:gd name="connsiteX3" fmla="*/ 0 w 3820104"/>
                <a:gd name="connsiteY3" fmla="*/ 1152128 h 2304256"/>
                <a:gd name="connsiteX4" fmla="*/ 1152128 w 3820104"/>
                <a:gd name="connsiteY4" fmla="*/ 0 h 2304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20104" h="2304256">
                  <a:moveTo>
                    <a:pt x="1152128" y="0"/>
                  </a:moveTo>
                  <a:cubicBezTo>
                    <a:pt x="1716191" y="0"/>
                    <a:pt x="3673253" y="1069146"/>
                    <a:pt x="3820102" y="1402257"/>
                  </a:cubicBezTo>
                  <a:cubicBezTo>
                    <a:pt x="3820102" y="1786300"/>
                    <a:pt x="1716191" y="2304256"/>
                    <a:pt x="1152128" y="2304256"/>
                  </a:cubicBezTo>
                  <a:cubicBezTo>
                    <a:pt x="588065" y="2304256"/>
                    <a:pt x="0" y="1788431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FC000"/>
            </a:solidFill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 185"/>
            <p:cNvSpPr/>
            <p:nvPr/>
          </p:nvSpPr>
          <p:spPr>
            <a:xfrm rot="14881244" flipH="1">
              <a:off x="5436677" y="3415032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任意多边形 186"/>
            <p:cNvSpPr/>
            <p:nvPr/>
          </p:nvSpPr>
          <p:spPr>
            <a:xfrm rot="3590063">
              <a:off x="5024384" y="276559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8" name="任意多边形 187"/>
            <p:cNvSpPr/>
            <p:nvPr/>
          </p:nvSpPr>
          <p:spPr>
            <a:xfrm rot="3590063">
              <a:off x="5265931" y="263652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 188"/>
            <p:cNvSpPr/>
            <p:nvPr/>
          </p:nvSpPr>
          <p:spPr>
            <a:xfrm rot="3590063">
              <a:off x="5458276" y="2540352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任意多边形 189"/>
            <p:cNvSpPr/>
            <p:nvPr/>
          </p:nvSpPr>
          <p:spPr>
            <a:xfrm rot="4312188">
              <a:off x="5799906" y="2397016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任意多边形 190"/>
            <p:cNvSpPr/>
            <p:nvPr/>
          </p:nvSpPr>
          <p:spPr>
            <a:xfrm rot="4538235">
              <a:off x="6191918" y="2347144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 191"/>
            <p:cNvSpPr/>
            <p:nvPr/>
          </p:nvSpPr>
          <p:spPr>
            <a:xfrm rot="4365731">
              <a:off x="6280926" y="2473259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 rot="4691456">
              <a:off x="6671896" y="2469060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4" name="任意多边形 193"/>
            <p:cNvSpPr/>
            <p:nvPr/>
          </p:nvSpPr>
          <p:spPr>
            <a:xfrm rot="5092991">
              <a:off x="6857961" y="2560447"/>
              <a:ext cx="233635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 194"/>
            <p:cNvSpPr/>
            <p:nvPr/>
          </p:nvSpPr>
          <p:spPr>
            <a:xfrm rot="5400000">
              <a:off x="7035172" y="2818388"/>
              <a:ext cx="162323" cy="665027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15330123" flipH="1">
              <a:off x="5532850" y="3287649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15531256" flipH="1">
              <a:off x="5657384" y="321217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15996028" flipH="1">
              <a:off x="6009628" y="3167964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16652470" flipH="1">
              <a:off x="6298752" y="3141740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rot="16652470" flipH="1">
              <a:off x="6767147" y="3406280"/>
              <a:ext cx="99134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6652470" flipH="1">
              <a:off x="6844576" y="3415537"/>
              <a:ext cx="172197" cy="479544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16652470" flipH="1">
              <a:off x="6311950" y="320805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16712739" flipH="1">
              <a:off x="6501400" y="3196667"/>
              <a:ext cx="172197" cy="957186"/>
            </a:xfrm>
            <a:custGeom>
              <a:avLst/>
              <a:gdLst>
                <a:gd name="connsiteX0" fmla="*/ 343555 w 344283"/>
                <a:gd name="connsiteY0" fmla="*/ 2269067 h 2269067"/>
                <a:gd name="connsiteX1" fmla="*/ 326621 w 344283"/>
                <a:gd name="connsiteY1" fmla="*/ 2201334 h 2269067"/>
                <a:gd name="connsiteX2" fmla="*/ 225021 w 344283"/>
                <a:gd name="connsiteY2" fmla="*/ 1964267 h 2269067"/>
                <a:gd name="connsiteX3" fmla="*/ 157288 w 344283"/>
                <a:gd name="connsiteY3" fmla="*/ 1693334 h 2269067"/>
                <a:gd name="connsiteX4" fmla="*/ 55688 w 344283"/>
                <a:gd name="connsiteY4" fmla="*/ 1032934 h 2269067"/>
                <a:gd name="connsiteX5" fmla="*/ 4888 w 344283"/>
                <a:gd name="connsiteY5" fmla="*/ 423334 h 2269067"/>
                <a:gd name="connsiteX6" fmla="*/ 4888 w 344283"/>
                <a:gd name="connsiteY6" fmla="*/ 0 h 2269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4283" h="2269067">
                  <a:moveTo>
                    <a:pt x="343555" y="2269067"/>
                  </a:moveTo>
                  <a:cubicBezTo>
                    <a:pt x="344966" y="2260600"/>
                    <a:pt x="346377" y="2252134"/>
                    <a:pt x="326621" y="2201334"/>
                  </a:cubicBezTo>
                  <a:cubicBezTo>
                    <a:pt x="306865" y="2150534"/>
                    <a:pt x="253243" y="2048934"/>
                    <a:pt x="225021" y="1964267"/>
                  </a:cubicBezTo>
                  <a:cubicBezTo>
                    <a:pt x="196799" y="1879600"/>
                    <a:pt x="185510" y="1848556"/>
                    <a:pt x="157288" y="1693334"/>
                  </a:cubicBezTo>
                  <a:cubicBezTo>
                    <a:pt x="129066" y="1538112"/>
                    <a:pt x="81088" y="1244601"/>
                    <a:pt x="55688" y="1032934"/>
                  </a:cubicBezTo>
                  <a:cubicBezTo>
                    <a:pt x="30288" y="821267"/>
                    <a:pt x="13355" y="595490"/>
                    <a:pt x="4888" y="423334"/>
                  </a:cubicBezTo>
                  <a:cubicBezTo>
                    <a:pt x="-3579" y="251178"/>
                    <a:pt x="654" y="125589"/>
                    <a:pt x="4888" y="0"/>
                  </a:cubicBezTo>
                </a:path>
              </a:pathLst>
            </a:custGeom>
            <a:noFill/>
            <a:ln w="63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0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/>
          <p:nvPr/>
        </p:nvSpPr>
        <p:spPr>
          <a:xfrm>
            <a:off x="1690220" y="879754"/>
            <a:ext cx="10501781" cy="5978247"/>
          </a:xfrm>
          <a:custGeom>
            <a:avLst/>
            <a:gdLst>
              <a:gd name="connsiteX0" fmla="*/ 6816711 w 10501781"/>
              <a:gd name="connsiteY0" fmla="*/ 1189 h 5978247"/>
              <a:gd name="connsiteX1" fmla="*/ 10400457 w 10501781"/>
              <a:gd name="connsiteY1" fmla="*/ 2783149 h 5978247"/>
              <a:gd name="connsiteX2" fmla="*/ 10501781 w 10501781"/>
              <a:gd name="connsiteY2" fmla="*/ 2961811 h 5978247"/>
              <a:gd name="connsiteX3" fmla="*/ 10501781 w 10501781"/>
              <a:gd name="connsiteY3" fmla="*/ 5978247 h 5978247"/>
              <a:gd name="connsiteX4" fmla="*/ 0 w 10501781"/>
              <a:gd name="connsiteY4" fmla="*/ 5978247 h 5978247"/>
              <a:gd name="connsiteX5" fmla="*/ 36492 w 10501781"/>
              <a:gd name="connsiteY5" fmla="*/ 5901586 h 5978247"/>
              <a:gd name="connsiteX6" fmla="*/ 6630821 w 10501781"/>
              <a:gd name="connsiteY6" fmla="*/ 4166 h 5978247"/>
              <a:gd name="connsiteX7" fmla="*/ 6816711 w 10501781"/>
              <a:gd name="connsiteY7" fmla="*/ 1189 h 5978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501781" h="5978247">
                <a:moveTo>
                  <a:pt x="6816711" y="1189"/>
                </a:moveTo>
                <a:cubicBezTo>
                  <a:pt x="7993647" y="43639"/>
                  <a:pt x="9440644" y="1217756"/>
                  <a:pt x="10400457" y="2783149"/>
                </a:cubicBezTo>
                <a:lnTo>
                  <a:pt x="10501781" y="2961811"/>
                </a:lnTo>
                <a:lnTo>
                  <a:pt x="10501781" y="5978247"/>
                </a:lnTo>
                <a:lnTo>
                  <a:pt x="0" y="5978247"/>
                </a:lnTo>
                <a:lnTo>
                  <a:pt x="36492" y="5901586"/>
                </a:lnTo>
                <a:cubicBezTo>
                  <a:pt x="1171343" y="3678554"/>
                  <a:pt x="4980614" y="119895"/>
                  <a:pt x="6630821" y="4166"/>
                </a:cubicBezTo>
                <a:cubicBezTo>
                  <a:pt x="6691940" y="-120"/>
                  <a:pt x="6753941" y="-1075"/>
                  <a:pt x="6816711" y="1189"/>
                </a:cubicBezTo>
                <a:close/>
              </a:path>
            </a:pathLst>
          </a:cu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046904" y="6068237"/>
            <a:ext cx="546418" cy="789763"/>
            <a:chOff x="1046904" y="6068237"/>
            <a:chExt cx="546418" cy="789763"/>
          </a:xfrm>
          <a:solidFill>
            <a:srgbClr val="E2D2B1"/>
          </a:solidFill>
        </p:grpSpPr>
        <p:sp>
          <p:nvSpPr>
            <p:cNvPr id="12" name="椭圆 11"/>
            <p:cNvSpPr/>
            <p:nvPr/>
          </p:nvSpPr>
          <p:spPr>
            <a:xfrm>
              <a:off x="1074046" y="6068237"/>
              <a:ext cx="265817" cy="265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126473" y="6282063"/>
              <a:ext cx="245369" cy="36464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801624">
              <a:off x="1046904" y="6277622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 rot="14204940">
              <a:off x="1337764" y="6116797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梯形 15"/>
            <p:cNvSpPr/>
            <p:nvPr/>
          </p:nvSpPr>
          <p:spPr>
            <a:xfrm flipV="1">
              <a:off x="1143512" y="6622854"/>
              <a:ext cx="221514" cy="235146"/>
            </a:xfrm>
            <a:prstGeom prst="trapezoid">
              <a:avLst>
                <a:gd name="adj" fmla="val 157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 rot="18849671">
              <a:off x="1354768" y="5951378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20482022" flipH="1">
            <a:off x="7612296" y="307517"/>
            <a:ext cx="546418" cy="789763"/>
            <a:chOff x="1046904" y="6068237"/>
            <a:chExt cx="546418" cy="789763"/>
          </a:xfrm>
          <a:solidFill>
            <a:srgbClr val="E2D2B1"/>
          </a:solidFill>
        </p:grpSpPr>
        <p:sp>
          <p:nvSpPr>
            <p:cNvPr id="29" name="椭圆 28"/>
            <p:cNvSpPr/>
            <p:nvPr/>
          </p:nvSpPr>
          <p:spPr>
            <a:xfrm>
              <a:off x="1074046" y="6068237"/>
              <a:ext cx="265817" cy="2658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1126473" y="6282063"/>
              <a:ext cx="245369" cy="36464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 rot="1801624">
              <a:off x="1046904" y="6277622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 rot="14204940">
              <a:off x="1337764" y="6116797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 flipV="1">
              <a:off x="1143512" y="6622854"/>
              <a:ext cx="221514" cy="235146"/>
            </a:xfrm>
            <a:prstGeom prst="trapezoid">
              <a:avLst>
                <a:gd name="adj" fmla="val 157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 rot="18849671">
              <a:off x="1354768" y="5951378"/>
              <a:ext cx="112461" cy="36464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矩形 34"/>
          <p:cNvSpPr/>
          <p:nvPr/>
        </p:nvSpPr>
        <p:spPr>
          <a:xfrm>
            <a:off x="8885706" y="6027003"/>
            <a:ext cx="34377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同样的渺小</a:t>
            </a:r>
            <a:endParaRPr lang="zh-CN" altLang="en-US" sz="4800" dirty="0">
              <a:solidFill>
                <a:srgbClr val="C0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hlinkClick r:id="rId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57121" y="1765002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站在山顶</a:t>
            </a:r>
            <a:r>
              <a:rPr lang="zh-CN" altLang="en-US" sz="60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和</a:t>
            </a:r>
            <a:endParaRPr lang="zh-CN" altLang="en-US" sz="6000" dirty="0">
              <a:solidFill>
                <a:srgbClr val="70523F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26882" y="2521773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山脚下</a:t>
            </a:r>
            <a:endParaRPr lang="en-US" altLang="zh-CN" sz="7200" dirty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817366" y="2480792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的两个人</a:t>
            </a:r>
            <a:endParaRPr lang="zh-CN" altLang="en-US" sz="7200" dirty="0">
              <a:solidFill>
                <a:srgbClr val="70523F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418822" y="3374784"/>
            <a:ext cx="75713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虽然地位不同</a:t>
            </a:r>
            <a:endParaRPr lang="en-US" altLang="zh-CN" sz="9600" dirty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158758" y="4588272"/>
            <a:ext cx="903324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但在对方眼里</a:t>
            </a:r>
          </a:p>
        </p:txBody>
      </p:sp>
    </p:spTree>
    <p:extLst>
      <p:ext uri="{BB962C8B-B14F-4D97-AF65-F5344CB8AC3E}">
        <p14:creationId xmlns:p14="http://schemas.microsoft.com/office/powerpoint/2010/main" xmlns="" val="177501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68451" y="2576945"/>
            <a:ext cx="7636042" cy="1390399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514472" y="1544569"/>
            <a:ext cx="3203848" cy="3203848"/>
          </a:xfrm>
          <a:prstGeom prst="ellipse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35" b="33429"/>
          <a:stretch/>
        </p:blipFill>
        <p:spPr>
          <a:xfrm>
            <a:off x="1838000" y="1663088"/>
            <a:ext cx="2921987" cy="2921987"/>
          </a:xfrm>
          <a:prstGeom prst="ellipse">
            <a:avLst/>
          </a:prstGeom>
          <a:solidFill>
            <a:schemeClr val="tx1"/>
          </a:solidFill>
          <a:ln w="38100">
            <a:noFill/>
          </a:ln>
          <a:effectLst>
            <a:softEdge rad="31750"/>
          </a:effectLst>
        </p:spPr>
      </p:pic>
      <p:sp>
        <p:nvSpPr>
          <p:cNvPr id="9" name="矩形 8"/>
          <p:cNvSpPr/>
          <p:nvPr/>
        </p:nvSpPr>
        <p:spPr>
          <a:xfrm>
            <a:off x="4633914" y="2608467"/>
            <a:ext cx="521168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n w="12700">
                  <a:noFill/>
                </a:ln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 </a:t>
            </a:r>
            <a:r>
              <a:rPr lang="zh-CN" altLang="en-US" sz="9600" dirty="0" smtClean="0">
                <a:ln w="12700">
                  <a:noFill/>
                </a:ln>
                <a:solidFill>
                  <a:srgbClr val="70523F"/>
                </a:solidFill>
                <a:effectLst/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谢谢关注</a:t>
            </a:r>
            <a:endParaRPr lang="en-US" altLang="zh-CN" sz="9600" dirty="0" smtClean="0">
              <a:ln w="12700">
                <a:noFill/>
              </a:ln>
              <a:solidFill>
                <a:srgbClr val="70523F"/>
              </a:solidFill>
              <a:effectLst/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431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文本框 68"/>
          <p:cNvSpPr txBox="1"/>
          <p:nvPr/>
        </p:nvSpPr>
        <p:spPr>
          <a:xfrm>
            <a:off x="1614053" y="3567647"/>
            <a:ext cx="92127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去北京请女儿报考导师</a:t>
            </a:r>
            <a:r>
              <a:rPr lang="zh-CN" altLang="en-US" sz="44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北京经贸大学</a:t>
            </a:r>
            <a:endParaRPr lang="zh-CN" altLang="en-US" sz="44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426037" y="4886511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非让程虹</a:t>
            </a:r>
            <a:endParaRPr lang="en-US" altLang="zh-CN" sz="6000" dirty="0" smtClean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93672" y="263970"/>
            <a:ext cx="5375564" cy="2451522"/>
            <a:chOff x="2698624" y="431298"/>
            <a:chExt cx="7976604" cy="3637722"/>
          </a:xfrm>
          <a:solidFill>
            <a:srgbClr val="FFC000"/>
          </a:solidFill>
        </p:grpSpPr>
        <p:grpSp>
          <p:nvGrpSpPr>
            <p:cNvPr id="68" name="组合 67"/>
            <p:cNvGrpSpPr/>
            <p:nvPr/>
          </p:nvGrpSpPr>
          <p:grpSpPr>
            <a:xfrm>
              <a:off x="2698624" y="1159564"/>
              <a:ext cx="1613792" cy="2767929"/>
              <a:chOff x="1777130" y="1093301"/>
              <a:chExt cx="2579861" cy="4424901"/>
            </a:xfrm>
            <a:grpFill/>
          </p:grpSpPr>
          <p:sp>
            <p:nvSpPr>
              <p:cNvPr id="58" name="椭圆 57"/>
              <p:cNvSpPr/>
              <p:nvPr/>
            </p:nvSpPr>
            <p:spPr>
              <a:xfrm>
                <a:off x="2285999" y="1093301"/>
                <a:ext cx="1411357" cy="141135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18714404">
                <a:off x="1112939" y="2979079"/>
                <a:ext cx="1960173" cy="6317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圆角矩形 62"/>
              <p:cNvSpPr/>
              <p:nvPr/>
            </p:nvSpPr>
            <p:spPr>
              <a:xfrm rot="13530068">
                <a:off x="3061009" y="2959200"/>
                <a:ext cx="1960173" cy="6317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圆角矩形 63"/>
              <p:cNvSpPr/>
              <p:nvPr/>
            </p:nvSpPr>
            <p:spPr>
              <a:xfrm rot="16200000">
                <a:off x="1723358" y="4239941"/>
                <a:ext cx="1960172" cy="55659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 rot="16200000">
                <a:off x="2419095" y="4259819"/>
                <a:ext cx="1960172" cy="55659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梯形 66"/>
              <p:cNvSpPr/>
              <p:nvPr/>
            </p:nvSpPr>
            <p:spPr>
              <a:xfrm>
                <a:off x="2027583" y="2484782"/>
                <a:ext cx="2087217" cy="1975901"/>
              </a:xfrm>
              <a:custGeom>
                <a:avLst/>
                <a:gdLst>
                  <a:gd name="connsiteX0" fmla="*/ 0 w 2087218"/>
                  <a:gd name="connsiteY0" fmla="*/ 2643809 h 2643809"/>
                  <a:gd name="connsiteX1" fmla="*/ 405129 w 2087218"/>
                  <a:gd name="connsiteY1" fmla="*/ 0 h 2643809"/>
                  <a:gd name="connsiteX2" fmla="*/ 1682089 w 2087218"/>
                  <a:gd name="connsiteY2" fmla="*/ 0 h 2643809"/>
                  <a:gd name="connsiteX3" fmla="*/ 2087218 w 2087218"/>
                  <a:gd name="connsiteY3" fmla="*/ 2643809 h 2643809"/>
                  <a:gd name="connsiteX4" fmla="*/ 0 w 2087218"/>
                  <a:gd name="connsiteY4" fmla="*/ 2643809 h 2643809"/>
                  <a:gd name="connsiteX0" fmla="*/ 0 w 2087218"/>
                  <a:gd name="connsiteY0" fmla="*/ 2643809 h 2643809"/>
                  <a:gd name="connsiteX1" fmla="*/ 258417 w 2087218"/>
                  <a:gd name="connsiteY1" fmla="*/ 1371601 h 2643809"/>
                  <a:gd name="connsiteX2" fmla="*/ 405129 w 2087218"/>
                  <a:gd name="connsiteY2" fmla="*/ 0 h 2643809"/>
                  <a:gd name="connsiteX3" fmla="*/ 1682089 w 2087218"/>
                  <a:gd name="connsiteY3" fmla="*/ 0 h 2643809"/>
                  <a:gd name="connsiteX4" fmla="*/ 2087218 w 2087218"/>
                  <a:gd name="connsiteY4" fmla="*/ 2643809 h 2643809"/>
                  <a:gd name="connsiteX5" fmla="*/ 0 w 2087218"/>
                  <a:gd name="connsiteY5" fmla="*/ 2643809 h 2643809"/>
                  <a:gd name="connsiteX0" fmla="*/ 0 w 2087218"/>
                  <a:gd name="connsiteY0" fmla="*/ 2643809 h 2643809"/>
                  <a:gd name="connsiteX1" fmla="*/ 258417 w 2087218"/>
                  <a:gd name="connsiteY1" fmla="*/ 1371601 h 2643809"/>
                  <a:gd name="connsiteX2" fmla="*/ 405129 w 2087218"/>
                  <a:gd name="connsiteY2" fmla="*/ 0 h 2643809"/>
                  <a:gd name="connsiteX3" fmla="*/ 1682089 w 2087218"/>
                  <a:gd name="connsiteY3" fmla="*/ 0 h 2643809"/>
                  <a:gd name="connsiteX4" fmla="*/ 1729408 w 2087218"/>
                  <a:gd name="connsiteY4" fmla="*/ 1470992 h 2643809"/>
                  <a:gd name="connsiteX5" fmla="*/ 2087218 w 2087218"/>
                  <a:gd name="connsiteY5" fmla="*/ 2643809 h 2643809"/>
                  <a:gd name="connsiteX6" fmla="*/ 0 w 2087218"/>
                  <a:gd name="connsiteY6" fmla="*/ 2643809 h 2643809"/>
                  <a:gd name="connsiteX0" fmla="*/ 0 w 2087218"/>
                  <a:gd name="connsiteY0" fmla="*/ 2643809 h 2643809"/>
                  <a:gd name="connsiteX1" fmla="*/ 377686 w 2087218"/>
                  <a:gd name="connsiteY1" fmla="*/ 1391479 h 2643809"/>
                  <a:gd name="connsiteX2" fmla="*/ 405129 w 2087218"/>
                  <a:gd name="connsiteY2" fmla="*/ 0 h 2643809"/>
                  <a:gd name="connsiteX3" fmla="*/ 1682089 w 2087218"/>
                  <a:gd name="connsiteY3" fmla="*/ 0 h 2643809"/>
                  <a:gd name="connsiteX4" fmla="*/ 1729408 w 2087218"/>
                  <a:gd name="connsiteY4" fmla="*/ 1470992 h 2643809"/>
                  <a:gd name="connsiteX5" fmla="*/ 2087218 w 2087218"/>
                  <a:gd name="connsiteY5" fmla="*/ 2643809 h 2643809"/>
                  <a:gd name="connsiteX6" fmla="*/ 0 w 2087218"/>
                  <a:gd name="connsiteY6" fmla="*/ 2643809 h 2643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7218" h="2643809">
                    <a:moveTo>
                      <a:pt x="0" y="2643809"/>
                    </a:moveTo>
                    <a:cubicBezTo>
                      <a:pt x="59635" y="2219740"/>
                      <a:pt x="318051" y="1815548"/>
                      <a:pt x="377686" y="1391479"/>
                    </a:cubicBezTo>
                    <a:lnTo>
                      <a:pt x="405129" y="0"/>
                    </a:lnTo>
                    <a:lnTo>
                      <a:pt x="1682089" y="0"/>
                    </a:lnTo>
                    <a:cubicBezTo>
                      <a:pt x="1750871" y="483705"/>
                      <a:pt x="1660626" y="987287"/>
                      <a:pt x="1729408" y="1470992"/>
                    </a:cubicBezTo>
                    <a:lnTo>
                      <a:pt x="2087218" y="2643809"/>
                    </a:lnTo>
                    <a:lnTo>
                      <a:pt x="0" y="264380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4523804" y="431298"/>
              <a:ext cx="1773388" cy="3637722"/>
              <a:chOff x="8448262" y="755374"/>
              <a:chExt cx="2325755" cy="4770783"/>
            </a:xfrm>
            <a:grpFill/>
          </p:grpSpPr>
          <p:sp>
            <p:nvSpPr>
              <p:cNvPr id="70" name="椭圆 69"/>
              <p:cNvSpPr/>
              <p:nvPr/>
            </p:nvSpPr>
            <p:spPr>
              <a:xfrm>
                <a:off x="8825947" y="755374"/>
                <a:ext cx="1550505" cy="15505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8885582" y="2166730"/>
                <a:ext cx="1431235" cy="212697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1801624">
                <a:off x="8448262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19924965">
                <a:off x="10118035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梯形 74"/>
              <p:cNvSpPr/>
              <p:nvPr/>
            </p:nvSpPr>
            <p:spPr>
              <a:xfrm flipV="1">
                <a:off x="8984974" y="4154557"/>
                <a:ext cx="1292087" cy="1371600"/>
              </a:xfrm>
              <a:prstGeom prst="trapezoid">
                <a:avLst>
                  <a:gd name="adj" fmla="val 1576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512955" y="1191490"/>
              <a:ext cx="1308237" cy="2683566"/>
              <a:chOff x="8448262" y="755374"/>
              <a:chExt cx="2325755" cy="4770783"/>
            </a:xfrm>
            <a:grpFill/>
          </p:grpSpPr>
          <p:sp>
            <p:nvSpPr>
              <p:cNvPr id="23" name="椭圆 22"/>
              <p:cNvSpPr/>
              <p:nvPr/>
            </p:nvSpPr>
            <p:spPr>
              <a:xfrm>
                <a:off x="8825947" y="755374"/>
                <a:ext cx="1550505" cy="15505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8885582" y="2166730"/>
                <a:ext cx="1431235" cy="212697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1801624">
                <a:off x="8448262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9924965">
                <a:off x="10118035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梯形 26"/>
              <p:cNvSpPr/>
              <p:nvPr/>
            </p:nvSpPr>
            <p:spPr>
              <a:xfrm flipV="1">
                <a:off x="8984974" y="4154557"/>
                <a:ext cx="1292087" cy="1371600"/>
              </a:xfrm>
              <a:prstGeom prst="trapezoid">
                <a:avLst>
                  <a:gd name="adj" fmla="val 1576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926118" y="1191490"/>
              <a:ext cx="1308237" cy="2683566"/>
              <a:chOff x="8448262" y="755374"/>
              <a:chExt cx="2325755" cy="4770783"/>
            </a:xfrm>
            <a:grpFill/>
          </p:grpSpPr>
          <p:sp>
            <p:nvSpPr>
              <p:cNvPr id="29" name="椭圆 28"/>
              <p:cNvSpPr/>
              <p:nvPr/>
            </p:nvSpPr>
            <p:spPr>
              <a:xfrm>
                <a:off x="8825947" y="755374"/>
                <a:ext cx="1550505" cy="15505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8885582" y="2166730"/>
                <a:ext cx="1431235" cy="212697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801624">
                <a:off x="8448262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9924965">
                <a:off x="10118035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梯形 32"/>
              <p:cNvSpPr/>
              <p:nvPr/>
            </p:nvSpPr>
            <p:spPr>
              <a:xfrm flipV="1">
                <a:off x="8984974" y="4154557"/>
                <a:ext cx="1292087" cy="1371600"/>
              </a:xfrm>
              <a:prstGeom prst="trapezoid">
                <a:avLst>
                  <a:gd name="adj" fmla="val 1576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366991" y="1163781"/>
              <a:ext cx="1308237" cy="2683566"/>
              <a:chOff x="8448262" y="755374"/>
              <a:chExt cx="2325755" cy="4770783"/>
            </a:xfrm>
            <a:grpFill/>
          </p:grpSpPr>
          <p:sp>
            <p:nvSpPr>
              <p:cNvPr id="36" name="椭圆 35"/>
              <p:cNvSpPr/>
              <p:nvPr/>
            </p:nvSpPr>
            <p:spPr>
              <a:xfrm>
                <a:off x="8825947" y="755374"/>
                <a:ext cx="1550505" cy="155050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8885582" y="2166730"/>
                <a:ext cx="1431235" cy="2126974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801624">
                <a:off x="8448262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9924965">
                <a:off x="10118035" y="2087217"/>
                <a:ext cx="655982" cy="212697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梯形 39"/>
              <p:cNvSpPr/>
              <p:nvPr/>
            </p:nvSpPr>
            <p:spPr>
              <a:xfrm flipV="1">
                <a:off x="8984974" y="4154557"/>
                <a:ext cx="1292087" cy="1371600"/>
              </a:xfrm>
              <a:prstGeom prst="trapezoid">
                <a:avLst>
                  <a:gd name="adj" fmla="val 1576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579419" y="1198802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此领导</a:t>
            </a:r>
            <a:endParaRPr lang="en-US" altLang="zh-CN" sz="7200" dirty="0" smtClean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31463" y="2067798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携带</a:t>
            </a:r>
            <a:endParaRPr lang="zh-CN" altLang="en-US" sz="11500" dirty="0">
              <a:solidFill>
                <a:srgbClr val="E2D2B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79755" y="2501851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秘书等一行人</a:t>
            </a:r>
            <a:endParaRPr lang="en-US" altLang="zh-CN" sz="8000" dirty="0" smtClean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53747" y="4136508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出来吃饭</a:t>
            </a:r>
            <a:endParaRPr lang="zh-CN" altLang="en-US" sz="6000" dirty="0">
              <a:solidFill>
                <a:srgbClr val="E2D2B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16768" y="4109522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教授</a:t>
            </a:r>
            <a:endParaRPr lang="zh-CN" altLang="en-US" sz="115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94456" y="5703792"/>
            <a:ext cx="5612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把老公也带出来</a:t>
            </a:r>
            <a:endParaRPr lang="zh-CN" altLang="en-US" sz="60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 rot="20860659">
            <a:off x="523226" y="5552902"/>
            <a:ext cx="1168982" cy="116898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平行四边形 50"/>
          <p:cNvSpPr/>
          <p:nvPr/>
        </p:nvSpPr>
        <p:spPr>
          <a:xfrm rot="719295">
            <a:off x="65745" y="5381850"/>
            <a:ext cx="1982212" cy="514989"/>
          </a:xfrm>
          <a:prstGeom prst="parallelogram">
            <a:avLst>
              <a:gd name="adj" fmla="val 1535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1903943" y="5585689"/>
            <a:ext cx="51516" cy="4507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826668" y="5907661"/>
            <a:ext cx="218941" cy="2189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梯形 53"/>
          <p:cNvSpPr/>
          <p:nvPr/>
        </p:nvSpPr>
        <p:spPr>
          <a:xfrm>
            <a:off x="1813790" y="6062208"/>
            <a:ext cx="244698" cy="309093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20322" y="4063830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程虹</a:t>
            </a:r>
            <a:endParaRPr lang="zh-CN" alt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742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73567" y="2059050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程虹教授</a:t>
            </a:r>
          </a:p>
        </p:txBody>
      </p:sp>
      <p:sp>
        <p:nvSpPr>
          <p:cNvPr id="5" name="矩形 4"/>
          <p:cNvSpPr/>
          <p:nvPr/>
        </p:nvSpPr>
        <p:spPr>
          <a:xfrm>
            <a:off x="1634796" y="3111996"/>
            <a:ext cx="755847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他老公</a:t>
            </a:r>
            <a:r>
              <a:rPr lang="zh-CN" altLang="en-US" sz="115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很忙</a:t>
            </a:r>
            <a:endParaRPr lang="zh-CN" altLang="en-US" sz="115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24184" y="4569232"/>
            <a:ext cx="7558479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不</a:t>
            </a:r>
            <a:r>
              <a:rPr lang="zh-CN" altLang="en-US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方便出来</a:t>
            </a:r>
            <a:endParaRPr lang="zh-CN" altLang="en-US" sz="115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 rot="20860659">
            <a:off x="2324317" y="1202575"/>
            <a:ext cx="1168982" cy="116898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平行四边形 21"/>
          <p:cNvSpPr/>
          <p:nvPr/>
        </p:nvSpPr>
        <p:spPr>
          <a:xfrm rot="719295">
            <a:off x="1866836" y="1031523"/>
            <a:ext cx="1982212" cy="514989"/>
          </a:xfrm>
          <a:prstGeom prst="parallelogram">
            <a:avLst>
              <a:gd name="adj" fmla="val 1535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705034" y="1235362"/>
            <a:ext cx="51516" cy="4507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627759" y="1557334"/>
            <a:ext cx="218941" cy="2189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梯形 24"/>
          <p:cNvSpPr/>
          <p:nvPr/>
        </p:nvSpPr>
        <p:spPr>
          <a:xfrm>
            <a:off x="3614881" y="1711881"/>
            <a:ext cx="244698" cy="309093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885868" y="2068341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说</a:t>
            </a:r>
          </a:p>
        </p:txBody>
      </p:sp>
      <p:graphicFrame>
        <p:nvGraphicFramePr>
          <p:cNvPr id="41" name="表格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90629187"/>
              </p:ext>
            </p:extLst>
          </p:nvPr>
        </p:nvGraphicFramePr>
        <p:xfrm>
          <a:off x="9116289" y="2165157"/>
          <a:ext cx="2733965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793"/>
                <a:gridCol w="546793"/>
                <a:gridCol w="546793"/>
                <a:gridCol w="546793"/>
                <a:gridCol w="546793"/>
              </a:tblGrid>
              <a:tr h="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9037252" y="1646925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5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行程</a:t>
            </a:r>
            <a:r>
              <a:rPr lang="zh-CN" altLang="en-US" sz="35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安排已满</a:t>
            </a:r>
            <a:endParaRPr lang="zh-CN" altLang="en-US" sz="35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08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0993" y="5211253"/>
            <a:ext cx="94179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请他吃顿饭是</a:t>
            </a:r>
            <a:r>
              <a:rPr lang="zh-CN" altLang="en-US" sz="72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给他面子</a:t>
            </a:r>
            <a:endParaRPr lang="zh-CN" altLang="en-US" sz="72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730402" y="564627"/>
            <a:ext cx="1791206" cy="2731441"/>
            <a:chOff x="2715887" y="811370"/>
            <a:chExt cx="1791206" cy="2731441"/>
          </a:xfrm>
          <a:solidFill>
            <a:srgbClr val="FFC000"/>
          </a:solidFill>
        </p:grpSpPr>
        <p:sp>
          <p:nvSpPr>
            <p:cNvPr id="14" name="椭圆 13"/>
            <p:cNvSpPr/>
            <p:nvPr/>
          </p:nvSpPr>
          <p:spPr>
            <a:xfrm>
              <a:off x="2940049" y="811370"/>
              <a:ext cx="887719" cy="88771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2974192" y="1619421"/>
              <a:ext cx="819432" cy="121776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1801624">
              <a:off x="2715887" y="1596017"/>
              <a:ext cx="375573" cy="121776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15446672">
              <a:off x="3724784" y="1266940"/>
              <a:ext cx="375573" cy="118904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梯形 17"/>
            <p:cNvSpPr/>
            <p:nvPr/>
          </p:nvSpPr>
          <p:spPr>
            <a:xfrm flipV="1">
              <a:off x="3031097" y="2757522"/>
              <a:ext cx="739765" cy="785289"/>
            </a:xfrm>
            <a:prstGeom prst="trapezoid">
              <a:avLst>
                <a:gd name="adj" fmla="val 157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4313939" y="1070680"/>
            <a:ext cx="295465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此</a:t>
            </a:r>
            <a:r>
              <a:rPr lang="zh-CN" altLang="en-US" sz="7200" dirty="0" smtClean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领导</a:t>
            </a:r>
            <a:endParaRPr lang="en-US" altLang="zh-CN" sz="72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92286" y="1970222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非常气愤的说</a:t>
            </a:r>
            <a:endParaRPr lang="en-US" altLang="zh-CN" sz="44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81253" y="2511936"/>
            <a:ext cx="84946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你老公再忙有我忙吗</a:t>
            </a:r>
            <a:endParaRPr lang="en-US" altLang="zh-CN" sz="72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8909" y="3375487"/>
            <a:ext cx="63401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我堂堂副省长</a:t>
            </a:r>
            <a:endParaRPr lang="en-US" altLang="zh-CN" sz="8000" dirty="0">
              <a:solidFill>
                <a:srgbClr val="FFC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98155" y="4419706"/>
            <a:ext cx="92448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大老远从</a:t>
            </a:r>
            <a:r>
              <a:rPr lang="zh-CN" altLang="en-US" sz="54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东北                  过来</a:t>
            </a:r>
            <a:endParaRPr lang="en-US" altLang="zh-CN" sz="54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872450" y="3430927"/>
            <a:ext cx="2289305" cy="1850735"/>
            <a:chOff x="387928" y="1550324"/>
            <a:chExt cx="4822825" cy="3898900"/>
          </a:xfrm>
          <a:solidFill>
            <a:srgbClr val="E2D2B1"/>
          </a:solidFill>
        </p:grpSpPr>
        <p:sp>
          <p:nvSpPr>
            <p:cNvPr id="34" name="Freeform 5" descr="90%"/>
            <p:cNvSpPr>
              <a:spLocks/>
            </p:cNvSpPr>
            <p:nvPr/>
          </p:nvSpPr>
          <p:spPr bwMode="auto">
            <a:xfrm>
              <a:off x="3980440" y="4936462"/>
              <a:ext cx="79375" cy="52387"/>
            </a:xfrm>
            <a:custGeom>
              <a:avLst/>
              <a:gdLst>
                <a:gd name="T0" fmla="*/ 2147483647 w 50"/>
                <a:gd name="T1" fmla="*/ 2147483647 h 33"/>
                <a:gd name="T2" fmla="*/ 2147483647 w 50"/>
                <a:gd name="T3" fmla="*/ 2147483647 h 33"/>
                <a:gd name="T4" fmla="*/ 2147483647 w 50"/>
                <a:gd name="T5" fmla="*/ 0 h 33"/>
                <a:gd name="T6" fmla="*/ 2147483647 w 50"/>
                <a:gd name="T7" fmla="*/ 2147483647 h 33"/>
                <a:gd name="T8" fmla="*/ 2147483647 w 50"/>
                <a:gd name="T9" fmla="*/ 2147483647 h 33"/>
                <a:gd name="T10" fmla="*/ 2147483647 w 50"/>
                <a:gd name="T11" fmla="*/ 2147483647 h 33"/>
                <a:gd name="T12" fmla="*/ 0 w 50"/>
                <a:gd name="T13" fmla="*/ 2147483647 h 33"/>
                <a:gd name="T14" fmla="*/ 2147483647 w 5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33"/>
                <a:gd name="T26" fmla="*/ 50 w 50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33">
                  <a:moveTo>
                    <a:pt x="2" y="9"/>
                  </a:moveTo>
                  <a:lnTo>
                    <a:pt x="21" y="13"/>
                  </a:lnTo>
                  <a:lnTo>
                    <a:pt x="38" y="0"/>
                  </a:lnTo>
                  <a:lnTo>
                    <a:pt x="49" y="22"/>
                  </a:lnTo>
                  <a:lnTo>
                    <a:pt x="28" y="32"/>
                  </a:lnTo>
                  <a:lnTo>
                    <a:pt x="2" y="32"/>
                  </a:lnTo>
                  <a:lnTo>
                    <a:pt x="0" y="13"/>
                  </a:lnTo>
                  <a:lnTo>
                    <a:pt x="2" y="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6" descr="90%"/>
            <p:cNvSpPr>
              <a:spLocks/>
            </p:cNvSpPr>
            <p:nvPr/>
          </p:nvSpPr>
          <p:spPr bwMode="auto">
            <a:xfrm>
              <a:off x="3980440" y="4936462"/>
              <a:ext cx="79375" cy="52387"/>
            </a:xfrm>
            <a:custGeom>
              <a:avLst/>
              <a:gdLst>
                <a:gd name="T0" fmla="*/ 2147483647 w 50"/>
                <a:gd name="T1" fmla="*/ 2147483647 h 33"/>
                <a:gd name="T2" fmla="*/ 2147483647 w 50"/>
                <a:gd name="T3" fmla="*/ 2147483647 h 33"/>
                <a:gd name="T4" fmla="*/ 2147483647 w 50"/>
                <a:gd name="T5" fmla="*/ 0 h 33"/>
                <a:gd name="T6" fmla="*/ 2147483647 w 50"/>
                <a:gd name="T7" fmla="*/ 2147483647 h 33"/>
                <a:gd name="T8" fmla="*/ 2147483647 w 50"/>
                <a:gd name="T9" fmla="*/ 2147483647 h 33"/>
                <a:gd name="T10" fmla="*/ 2147483647 w 50"/>
                <a:gd name="T11" fmla="*/ 2147483647 h 33"/>
                <a:gd name="T12" fmla="*/ 0 w 50"/>
                <a:gd name="T13" fmla="*/ 2147483647 h 33"/>
                <a:gd name="T14" fmla="*/ 2147483647 w 50"/>
                <a:gd name="T15" fmla="*/ 2147483647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33"/>
                <a:gd name="T26" fmla="*/ 50 w 50"/>
                <a:gd name="T27" fmla="*/ 33 h 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33">
                  <a:moveTo>
                    <a:pt x="2" y="9"/>
                  </a:moveTo>
                  <a:lnTo>
                    <a:pt x="21" y="13"/>
                  </a:lnTo>
                  <a:lnTo>
                    <a:pt x="38" y="0"/>
                  </a:lnTo>
                  <a:lnTo>
                    <a:pt x="49" y="22"/>
                  </a:lnTo>
                  <a:lnTo>
                    <a:pt x="28" y="32"/>
                  </a:lnTo>
                  <a:lnTo>
                    <a:pt x="2" y="32"/>
                  </a:lnTo>
                  <a:lnTo>
                    <a:pt x="0" y="13"/>
                  </a:lnTo>
                  <a:lnTo>
                    <a:pt x="2" y="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7" descr="90%"/>
            <p:cNvSpPr>
              <a:spLocks/>
            </p:cNvSpPr>
            <p:nvPr/>
          </p:nvSpPr>
          <p:spPr bwMode="auto">
            <a:xfrm>
              <a:off x="3466090" y="5234912"/>
              <a:ext cx="242888" cy="214312"/>
            </a:xfrm>
            <a:custGeom>
              <a:avLst/>
              <a:gdLst>
                <a:gd name="T0" fmla="*/ 2147483647 w 153"/>
                <a:gd name="T1" fmla="*/ 2147483647 h 135"/>
                <a:gd name="T2" fmla="*/ 2147483647 w 153"/>
                <a:gd name="T3" fmla="*/ 2147483647 h 135"/>
                <a:gd name="T4" fmla="*/ 2147483647 w 153"/>
                <a:gd name="T5" fmla="*/ 2147483647 h 135"/>
                <a:gd name="T6" fmla="*/ 2147483647 w 153"/>
                <a:gd name="T7" fmla="*/ 2147483647 h 135"/>
                <a:gd name="T8" fmla="*/ 2147483647 w 153"/>
                <a:gd name="T9" fmla="*/ 2147483647 h 135"/>
                <a:gd name="T10" fmla="*/ 0 w 153"/>
                <a:gd name="T11" fmla="*/ 2147483647 h 135"/>
                <a:gd name="T12" fmla="*/ 2147483647 w 153"/>
                <a:gd name="T13" fmla="*/ 2147483647 h 135"/>
                <a:gd name="T14" fmla="*/ 2147483647 w 153"/>
                <a:gd name="T15" fmla="*/ 2147483647 h 135"/>
                <a:gd name="T16" fmla="*/ 2147483647 w 153"/>
                <a:gd name="T17" fmla="*/ 2147483647 h 135"/>
                <a:gd name="T18" fmla="*/ 2147483647 w 153"/>
                <a:gd name="T19" fmla="*/ 2147483647 h 135"/>
                <a:gd name="T20" fmla="*/ 2147483647 w 153"/>
                <a:gd name="T21" fmla="*/ 2147483647 h 135"/>
                <a:gd name="T22" fmla="*/ 2147483647 w 153"/>
                <a:gd name="T23" fmla="*/ 0 h 135"/>
                <a:gd name="T24" fmla="*/ 2147483647 w 153"/>
                <a:gd name="T25" fmla="*/ 2147483647 h 135"/>
                <a:gd name="T26" fmla="*/ 2147483647 w 153"/>
                <a:gd name="T27" fmla="*/ 2147483647 h 1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"/>
                <a:gd name="T43" fmla="*/ 0 h 135"/>
                <a:gd name="T44" fmla="*/ 153 w 153"/>
                <a:gd name="T45" fmla="*/ 135 h 13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" h="135">
                  <a:moveTo>
                    <a:pt x="152" y="21"/>
                  </a:moveTo>
                  <a:lnTo>
                    <a:pt x="124" y="69"/>
                  </a:lnTo>
                  <a:lnTo>
                    <a:pt x="124" y="90"/>
                  </a:lnTo>
                  <a:lnTo>
                    <a:pt x="70" y="134"/>
                  </a:lnTo>
                  <a:lnTo>
                    <a:pt x="11" y="115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35" y="27"/>
                  </a:lnTo>
                  <a:lnTo>
                    <a:pt x="44" y="18"/>
                  </a:lnTo>
                  <a:lnTo>
                    <a:pt x="95" y="9"/>
                  </a:lnTo>
                  <a:lnTo>
                    <a:pt x="117" y="9"/>
                  </a:lnTo>
                  <a:lnTo>
                    <a:pt x="129" y="0"/>
                  </a:lnTo>
                  <a:lnTo>
                    <a:pt x="144" y="2"/>
                  </a:lnTo>
                  <a:lnTo>
                    <a:pt x="152" y="2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3466090" y="5234912"/>
              <a:ext cx="242888" cy="214312"/>
            </a:xfrm>
            <a:custGeom>
              <a:avLst/>
              <a:gdLst>
                <a:gd name="T0" fmla="*/ 2147483647 w 153"/>
                <a:gd name="T1" fmla="*/ 2147483647 h 135"/>
                <a:gd name="T2" fmla="*/ 2147483647 w 153"/>
                <a:gd name="T3" fmla="*/ 2147483647 h 135"/>
                <a:gd name="T4" fmla="*/ 2147483647 w 153"/>
                <a:gd name="T5" fmla="*/ 2147483647 h 135"/>
                <a:gd name="T6" fmla="*/ 2147483647 w 153"/>
                <a:gd name="T7" fmla="*/ 2147483647 h 135"/>
                <a:gd name="T8" fmla="*/ 2147483647 w 153"/>
                <a:gd name="T9" fmla="*/ 2147483647 h 135"/>
                <a:gd name="T10" fmla="*/ 0 w 153"/>
                <a:gd name="T11" fmla="*/ 2147483647 h 135"/>
                <a:gd name="T12" fmla="*/ 2147483647 w 153"/>
                <a:gd name="T13" fmla="*/ 2147483647 h 135"/>
                <a:gd name="T14" fmla="*/ 2147483647 w 153"/>
                <a:gd name="T15" fmla="*/ 2147483647 h 135"/>
                <a:gd name="T16" fmla="*/ 2147483647 w 153"/>
                <a:gd name="T17" fmla="*/ 2147483647 h 135"/>
                <a:gd name="T18" fmla="*/ 2147483647 w 153"/>
                <a:gd name="T19" fmla="*/ 2147483647 h 135"/>
                <a:gd name="T20" fmla="*/ 2147483647 w 153"/>
                <a:gd name="T21" fmla="*/ 2147483647 h 135"/>
                <a:gd name="T22" fmla="*/ 2147483647 w 153"/>
                <a:gd name="T23" fmla="*/ 0 h 135"/>
                <a:gd name="T24" fmla="*/ 2147483647 w 153"/>
                <a:gd name="T25" fmla="*/ 2147483647 h 135"/>
                <a:gd name="T26" fmla="*/ 2147483647 w 153"/>
                <a:gd name="T27" fmla="*/ 2147483647 h 1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"/>
                <a:gd name="T43" fmla="*/ 0 h 135"/>
                <a:gd name="T44" fmla="*/ 153 w 153"/>
                <a:gd name="T45" fmla="*/ 135 h 13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" h="135">
                  <a:moveTo>
                    <a:pt x="152" y="21"/>
                  </a:moveTo>
                  <a:lnTo>
                    <a:pt x="124" y="69"/>
                  </a:lnTo>
                  <a:lnTo>
                    <a:pt x="124" y="90"/>
                  </a:lnTo>
                  <a:lnTo>
                    <a:pt x="70" y="134"/>
                  </a:lnTo>
                  <a:lnTo>
                    <a:pt x="11" y="115"/>
                  </a:lnTo>
                  <a:lnTo>
                    <a:pt x="0" y="74"/>
                  </a:lnTo>
                  <a:lnTo>
                    <a:pt x="2" y="55"/>
                  </a:lnTo>
                  <a:lnTo>
                    <a:pt x="35" y="27"/>
                  </a:lnTo>
                  <a:lnTo>
                    <a:pt x="44" y="18"/>
                  </a:lnTo>
                  <a:lnTo>
                    <a:pt x="95" y="9"/>
                  </a:lnTo>
                  <a:lnTo>
                    <a:pt x="117" y="9"/>
                  </a:lnTo>
                  <a:lnTo>
                    <a:pt x="129" y="0"/>
                  </a:lnTo>
                  <a:lnTo>
                    <a:pt x="144" y="2"/>
                  </a:lnTo>
                  <a:lnTo>
                    <a:pt x="152" y="2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9" descr="90%"/>
            <p:cNvSpPr>
              <a:spLocks/>
            </p:cNvSpPr>
            <p:nvPr/>
          </p:nvSpPr>
          <p:spPr bwMode="auto">
            <a:xfrm>
              <a:off x="3561340" y="4626899"/>
              <a:ext cx="736600" cy="595313"/>
            </a:xfrm>
            <a:custGeom>
              <a:avLst/>
              <a:gdLst>
                <a:gd name="T0" fmla="*/ 2147483647 w 464"/>
                <a:gd name="T1" fmla="*/ 2147483647 h 375"/>
                <a:gd name="T2" fmla="*/ 2147483647 w 464"/>
                <a:gd name="T3" fmla="*/ 2147483647 h 375"/>
                <a:gd name="T4" fmla="*/ 2147483647 w 464"/>
                <a:gd name="T5" fmla="*/ 2147483647 h 375"/>
                <a:gd name="T6" fmla="*/ 2147483647 w 464"/>
                <a:gd name="T7" fmla="*/ 2147483647 h 375"/>
                <a:gd name="T8" fmla="*/ 2147483647 w 464"/>
                <a:gd name="T9" fmla="*/ 2147483647 h 375"/>
                <a:gd name="T10" fmla="*/ 2147483647 w 464"/>
                <a:gd name="T11" fmla="*/ 0 h 375"/>
                <a:gd name="T12" fmla="*/ 2147483647 w 464"/>
                <a:gd name="T13" fmla="*/ 2147483647 h 375"/>
                <a:gd name="T14" fmla="*/ 2147483647 w 464"/>
                <a:gd name="T15" fmla="*/ 2147483647 h 375"/>
                <a:gd name="T16" fmla="*/ 2147483647 w 464"/>
                <a:gd name="T17" fmla="*/ 2147483647 h 375"/>
                <a:gd name="T18" fmla="*/ 2147483647 w 464"/>
                <a:gd name="T19" fmla="*/ 2147483647 h 375"/>
                <a:gd name="T20" fmla="*/ 2147483647 w 464"/>
                <a:gd name="T21" fmla="*/ 2147483647 h 375"/>
                <a:gd name="T22" fmla="*/ 2147483647 w 464"/>
                <a:gd name="T23" fmla="*/ 2147483647 h 375"/>
                <a:gd name="T24" fmla="*/ 2147483647 w 464"/>
                <a:gd name="T25" fmla="*/ 2147483647 h 375"/>
                <a:gd name="T26" fmla="*/ 2147483647 w 464"/>
                <a:gd name="T27" fmla="*/ 2147483647 h 375"/>
                <a:gd name="T28" fmla="*/ 2147483647 w 464"/>
                <a:gd name="T29" fmla="*/ 2147483647 h 375"/>
                <a:gd name="T30" fmla="*/ 2147483647 w 464"/>
                <a:gd name="T31" fmla="*/ 2147483647 h 375"/>
                <a:gd name="T32" fmla="*/ 2147483647 w 464"/>
                <a:gd name="T33" fmla="*/ 2147483647 h 375"/>
                <a:gd name="T34" fmla="*/ 2147483647 w 464"/>
                <a:gd name="T35" fmla="*/ 2147483647 h 375"/>
                <a:gd name="T36" fmla="*/ 2147483647 w 464"/>
                <a:gd name="T37" fmla="*/ 2147483647 h 375"/>
                <a:gd name="T38" fmla="*/ 2147483647 w 464"/>
                <a:gd name="T39" fmla="*/ 2147483647 h 375"/>
                <a:gd name="T40" fmla="*/ 2147483647 w 464"/>
                <a:gd name="T41" fmla="*/ 2147483647 h 375"/>
                <a:gd name="T42" fmla="*/ 2147483647 w 464"/>
                <a:gd name="T43" fmla="*/ 2147483647 h 375"/>
                <a:gd name="T44" fmla="*/ 2147483647 w 464"/>
                <a:gd name="T45" fmla="*/ 2147483647 h 375"/>
                <a:gd name="T46" fmla="*/ 2147483647 w 464"/>
                <a:gd name="T47" fmla="*/ 2147483647 h 375"/>
                <a:gd name="T48" fmla="*/ 2147483647 w 464"/>
                <a:gd name="T49" fmla="*/ 2147483647 h 375"/>
                <a:gd name="T50" fmla="*/ 2147483647 w 464"/>
                <a:gd name="T51" fmla="*/ 2147483647 h 375"/>
                <a:gd name="T52" fmla="*/ 2147483647 w 464"/>
                <a:gd name="T53" fmla="*/ 2147483647 h 375"/>
                <a:gd name="T54" fmla="*/ 2147483647 w 464"/>
                <a:gd name="T55" fmla="*/ 2147483647 h 375"/>
                <a:gd name="T56" fmla="*/ 2147483647 w 464"/>
                <a:gd name="T57" fmla="*/ 2147483647 h 375"/>
                <a:gd name="T58" fmla="*/ 2147483647 w 464"/>
                <a:gd name="T59" fmla="*/ 2147483647 h 375"/>
                <a:gd name="T60" fmla="*/ 2147483647 w 464"/>
                <a:gd name="T61" fmla="*/ 2147483647 h 375"/>
                <a:gd name="T62" fmla="*/ 2147483647 w 464"/>
                <a:gd name="T63" fmla="*/ 2147483647 h 375"/>
                <a:gd name="T64" fmla="*/ 2147483647 w 464"/>
                <a:gd name="T65" fmla="*/ 2147483647 h 375"/>
                <a:gd name="T66" fmla="*/ 2147483647 w 464"/>
                <a:gd name="T67" fmla="*/ 2147483647 h 375"/>
                <a:gd name="T68" fmla="*/ 2147483647 w 464"/>
                <a:gd name="T69" fmla="*/ 2147483647 h 375"/>
                <a:gd name="T70" fmla="*/ 2147483647 w 464"/>
                <a:gd name="T71" fmla="*/ 2147483647 h 3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4"/>
                <a:gd name="T109" fmla="*/ 0 h 375"/>
                <a:gd name="T110" fmla="*/ 464 w 464"/>
                <a:gd name="T111" fmla="*/ 375 h 37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4" h="375">
                  <a:moveTo>
                    <a:pt x="122" y="62"/>
                  </a:moveTo>
                  <a:lnTo>
                    <a:pt x="133" y="56"/>
                  </a:lnTo>
                  <a:lnTo>
                    <a:pt x="133" y="38"/>
                  </a:lnTo>
                  <a:lnTo>
                    <a:pt x="139" y="31"/>
                  </a:lnTo>
                  <a:lnTo>
                    <a:pt x="155" y="31"/>
                  </a:lnTo>
                  <a:lnTo>
                    <a:pt x="182" y="44"/>
                  </a:lnTo>
                  <a:lnTo>
                    <a:pt x="188" y="34"/>
                  </a:lnTo>
                  <a:lnTo>
                    <a:pt x="182" y="25"/>
                  </a:lnTo>
                  <a:lnTo>
                    <a:pt x="182" y="18"/>
                  </a:lnTo>
                  <a:lnTo>
                    <a:pt x="201" y="3"/>
                  </a:lnTo>
                  <a:lnTo>
                    <a:pt x="231" y="13"/>
                  </a:lnTo>
                  <a:lnTo>
                    <a:pt x="247" y="0"/>
                  </a:lnTo>
                  <a:lnTo>
                    <a:pt x="259" y="13"/>
                  </a:lnTo>
                  <a:lnTo>
                    <a:pt x="290" y="7"/>
                  </a:lnTo>
                  <a:lnTo>
                    <a:pt x="296" y="16"/>
                  </a:lnTo>
                  <a:lnTo>
                    <a:pt x="286" y="28"/>
                  </a:lnTo>
                  <a:lnTo>
                    <a:pt x="268" y="50"/>
                  </a:lnTo>
                  <a:lnTo>
                    <a:pt x="268" y="56"/>
                  </a:lnTo>
                  <a:lnTo>
                    <a:pt x="279" y="62"/>
                  </a:lnTo>
                  <a:lnTo>
                    <a:pt x="341" y="38"/>
                  </a:lnTo>
                  <a:lnTo>
                    <a:pt x="365" y="50"/>
                  </a:lnTo>
                  <a:lnTo>
                    <a:pt x="370" y="44"/>
                  </a:lnTo>
                  <a:lnTo>
                    <a:pt x="365" y="31"/>
                  </a:lnTo>
                  <a:lnTo>
                    <a:pt x="366" y="22"/>
                  </a:lnTo>
                  <a:lnTo>
                    <a:pt x="405" y="31"/>
                  </a:lnTo>
                  <a:lnTo>
                    <a:pt x="414" y="38"/>
                  </a:lnTo>
                  <a:lnTo>
                    <a:pt x="426" y="34"/>
                  </a:lnTo>
                  <a:lnTo>
                    <a:pt x="442" y="56"/>
                  </a:lnTo>
                  <a:lnTo>
                    <a:pt x="463" y="98"/>
                  </a:lnTo>
                  <a:lnTo>
                    <a:pt x="448" y="103"/>
                  </a:lnTo>
                  <a:lnTo>
                    <a:pt x="439" y="125"/>
                  </a:lnTo>
                  <a:lnTo>
                    <a:pt x="428" y="129"/>
                  </a:lnTo>
                  <a:lnTo>
                    <a:pt x="419" y="144"/>
                  </a:lnTo>
                  <a:lnTo>
                    <a:pt x="387" y="160"/>
                  </a:lnTo>
                  <a:lnTo>
                    <a:pt x="373" y="154"/>
                  </a:lnTo>
                  <a:lnTo>
                    <a:pt x="366" y="166"/>
                  </a:lnTo>
                  <a:lnTo>
                    <a:pt x="366" y="172"/>
                  </a:lnTo>
                  <a:lnTo>
                    <a:pt x="357" y="172"/>
                  </a:lnTo>
                  <a:lnTo>
                    <a:pt x="341" y="172"/>
                  </a:lnTo>
                  <a:lnTo>
                    <a:pt x="324" y="182"/>
                  </a:lnTo>
                  <a:lnTo>
                    <a:pt x="316" y="175"/>
                  </a:lnTo>
                  <a:lnTo>
                    <a:pt x="299" y="185"/>
                  </a:lnTo>
                  <a:lnTo>
                    <a:pt x="267" y="198"/>
                  </a:lnTo>
                  <a:lnTo>
                    <a:pt x="237" y="175"/>
                  </a:lnTo>
                  <a:lnTo>
                    <a:pt x="237" y="195"/>
                  </a:lnTo>
                  <a:lnTo>
                    <a:pt x="247" y="219"/>
                  </a:lnTo>
                  <a:lnTo>
                    <a:pt x="219" y="229"/>
                  </a:lnTo>
                  <a:lnTo>
                    <a:pt x="207" y="248"/>
                  </a:lnTo>
                  <a:lnTo>
                    <a:pt x="177" y="254"/>
                  </a:lnTo>
                  <a:lnTo>
                    <a:pt x="165" y="261"/>
                  </a:lnTo>
                  <a:lnTo>
                    <a:pt x="136" y="261"/>
                  </a:lnTo>
                  <a:lnTo>
                    <a:pt x="120" y="280"/>
                  </a:lnTo>
                  <a:lnTo>
                    <a:pt x="67" y="295"/>
                  </a:lnTo>
                  <a:lnTo>
                    <a:pt x="45" y="311"/>
                  </a:lnTo>
                  <a:lnTo>
                    <a:pt x="32" y="323"/>
                  </a:lnTo>
                  <a:lnTo>
                    <a:pt x="55" y="360"/>
                  </a:lnTo>
                  <a:lnTo>
                    <a:pt x="38" y="374"/>
                  </a:lnTo>
                  <a:lnTo>
                    <a:pt x="19" y="370"/>
                  </a:lnTo>
                  <a:lnTo>
                    <a:pt x="0" y="332"/>
                  </a:lnTo>
                  <a:lnTo>
                    <a:pt x="2" y="304"/>
                  </a:lnTo>
                  <a:lnTo>
                    <a:pt x="2" y="292"/>
                  </a:lnTo>
                  <a:lnTo>
                    <a:pt x="19" y="266"/>
                  </a:lnTo>
                  <a:lnTo>
                    <a:pt x="38" y="264"/>
                  </a:lnTo>
                  <a:lnTo>
                    <a:pt x="38" y="251"/>
                  </a:lnTo>
                  <a:lnTo>
                    <a:pt x="58" y="242"/>
                  </a:lnTo>
                  <a:lnTo>
                    <a:pt x="61" y="216"/>
                  </a:lnTo>
                  <a:lnTo>
                    <a:pt x="97" y="191"/>
                  </a:lnTo>
                  <a:lnTo>
                    <a:pt x="94" y="154"/>
                  </a:lnTo>
                  <a:lnTo>
                    <a:pt x="122" y="119"/>
                  </a:lnTo>
                  <a:lnTo>
                    <a:pt x="122" y="107"/>
                  </a:lnTo>
                  <a:lnTo>
                    <a:pt x="130" y="93"/>
                  </a:lnTo>
                  <a:lnTo>
                    <a:pt x="122" y="6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3561340" y="4626899"/>
              <a:ext cx="736600" cy="595313"/>
            </a:xfrm>
            <a:custGeom>
              <a:avLst/>
              <a:gdLst>
                <a:gd name="T0" fmla="*/ 2147483647 w 464"/>
                <a:gd name="T1" fmla="*/ 2147483647 h 375"/>
                <a:gd name="T2" fmla="*/ 2147483647 w 464"/>
                <a:gd name="T3" fmla="*/ 2147483647 h 375"/>
                <a:gd name="T4" fmla="*/ 2147483647 w 464"/>
                <a:gd name="T5" fmla="*/ 2147483647 h 375"/>
                <a:gd name="T6" fmla="*/ 2147483647 w 464"/>
                <a:gd name="T7" fmla="*/ 2147483647 h 375"/>
                <a:gd name="T8" fmla="*/ 2147483647 w 464"/>
                <a:gd name="T9" fmla="*/ 2147483647 h 375"/>
                <a:gd name="T10" fmla="*/ 2147483647 w 464"/>
                <a:gd name="T11" fmla="*/ 0 h 375"/>
                <a:gd name="T12" fmla="*/ 2147483647 w 464"/>
                <a:gd name="T13" fmla="*/ 2147483647 h 375"/>
                <a:gd name="T14" fmla="*/ 2147483647 w 464"/>
                <a:gd name="T15" fmla="*/ 2147483647 h 375"/>
                <a:gd name="T16" fmla="*/ 2147483647 w 464"/>
                <a:gd name="T17" fmla="*/ 2147483647 h 375"/>
                <a:gd name="T18" fmla="*/ 2147483647 w 464"/>
                <a:gd name="T19" fmla="*/ 2147483647 h 375"/>
                <a:gd name="T20" fmla="*/ 2147483647 w 464"/>
                <a:gd name="T21" fmla="*/ 2147483647 h 375"/>
                <a:gd name="T22" fmla="*/ 2147483647 w 464"/>
                <a:gd name="T23" fmla="*/ 2147483647 h 375"/>
                <a:gd name="T24" fmla="*/ 2147483647 w 464"/>
                <a:gd name="T25" fmla="*/ 2147483647 h 375"/>
                <a:gd name="T26" fmla="*/ 2147483647 w 464"/>
                <a:gd name="T27" fmla="*/ 2147483647 h 375"/>
                <a:gd name="T28" fmla="*/ 2147483647 w 464"/>
                <a:gd name="T29" fmla="*/ 2147483647 h 375"/>
                <a:gd name="T30" fmla="*/ 2147483647 w 464"/>
                <a:gd name="T31" fmla="*/ 2147483647 h 375"/>
                <a:gd name="T32" fmla="*/ 2147483647 w 464"/>
                <a:gd name="T33" fmla="*/ 2147483647 h 375"/>
                <a:gd name="T34" fmla="*/ 2147483647 w 464"/>
                <a:gd name="T35" fmla="*/ 2147483647 h 375"/>
                <a:gd name="T36" fmla="*/ 2147483647 w 464"/>
                <a:gd name="T37" fmla="*/ 2147483647 h 375"/>
                <a:gd name="T38" fmla="*/ 2147483647 w 464"/>
                <a:gd name="T39" fmla="*/ 2147483647 h 375"/>
                <a:gd name="T40" fmla="*/ 2147483647 w 464"/>
                <a:gd name="T41" fmla="*/ 2147483647 h 375"/>
                <a:gd name="T42" fmla="*/ 2147483647 w 464"/>
                <a:gd name="T43" fmla="*/ 2147483647 h 375"/>
                <a:gd name="T44" fmla="*/ 2147483647 w 464"/>
                <a:gd name="T45" fmla="*/ 2147483647 h 375"/>
                <a:gd name="T46" fmla="*/ 2147483647 w 464"/>
                <a:gd name="T47" fmla="*/ 2147483647 h 375"/>
                <a:gd name="T48" fmla="*/ 2147483647 w 464"/>
                <a:gd name="T49" fmla="*/ 2147483647 h 375"/>
                <a:gd name="T50" fmla="*/ 2147483647 w 464"/>
                <a:gd name="T51" fmla="*/ 2147483647 h 375"/>
                <a:gd name="T52" fmla="*/ 2147483647 w 464"/>
                <a:gd name="T53" fmla="*/ 2147483647 h 375"/>
                <a:gd name="T54" fmla="*/ 2147483647 w 464"/>
                <a:gd name="T55" fmla="*/ 2147483647 h 375"/>
                <a:gd name="T56" fmla="*/ 2147483647 w 464"/>
                <a:gd name="T57" fmla="*/ 2147483647 h 375"/>
                <a:gd name="T58" fmla="*/ 2147483647 w 464"/>
                <a:gd name="T59" fmla="*/ 2147483647 h 375"/>
                <a:gd name="T60" fmla="*/ 2147483647 w 464"/>
                <a:gd name="T61" fmla="*/ 2147483647 h 375"/>
                <a:gd name="T62" fmla="*/ 2147483647 w 464"/>
                <a:gd name="T63" fmla="*/ 2147483647 h 375"/>
                <a:gd name="T64" fmla="*/ 2147483647 w 464"/>
                <a:gd name="T65" fmla="*/ 2147483647 h 375"/>
                <a:gd name="T66" fmla="*/ 2147483647 w 464"/>
                <a:gd name="T67" fmla="*/ 2147483647 h 375"/>
                <a:gd name="T68" fmla="*/ 2147483647 w 464"/>
                <a:gd name="T69" fmla="*/ 2147483647 h 375"/>
                <a:gd name="T70" fmla="*/ 2147483647 w 464"/>
                <a:gd name="T71" fmla="*/ 2147483647 h 37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4"/>
                <a:gd name="T109" fmla="*/ 0 h 375"/>
                <a:gd name="T110" fmla="*/ 464 w 464"/>
                <a:gd name="T111" fmla="*/ 375 h 37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4" h="375">
                  <a:moveTo>
                    <a:pt x="122" y="62"/>
                  </a:moveTo>
                  <a:lnTo>
                    <a:pt x="133" y="56"/>
                  </a:lnTo>
                  <a:lnTo>
                    <a:pt x="133" y="38"/>
                  </a:lnTo>
                  <a:lnTo>
                    <a:pt x="139" y="31"/>
                  </a:lnTo>
                  <a:lnTo>
                    <a:pt x="155" y="31"/>
                  </a:lnTo>
                  <a:lnTo>
                    <a:pt x="182" y="44"/>
                  </a:lnTo>
                  <a:lnTo>
                    <a:pt x="188" y="34"/>
                  </a:lnTo>
                  <a:lnTo>
                    <a:pt x="182" y="25"/>
                  </a:lnTo>
                  <a:lnTo>
                    <a:pt x="182" y="18"/>
                  </a:lnTo>
                  <a:lnTo>
                    <a:pt x="201" y="3"/>
                  </a:lnTo>
                  <a:lnTo>
                    <a:pt x="231" y="13"/>
                  </a:lnTo>
                  <a:lnTo>
                    <a:pt x="247" y="0"/>
                  </a:lnTo>
                  <a:lnTo>
                    <a:pt x="259" y="13"/>
                  </a:lnTo>
                  <a:lnTo>
                    <a:pt x="290" y="7"/>
                  </a:lnTo>
                  <a:lnTo>
                    <a:pt x="296" y="16"/>
                  </a:lnTo>
                  <a:lnTo>
                    <a:pt x="286" y="28"/>
                  </a:lnTo>
                  <a:lnTo>
                    <a:pt x="268" y="50"/>
                  </a:lnTo>
                  <a:lnTo>
                    <a:pt x="268" y="56"/>
                  </a:lnTo>
                  <a:lnTo>
                    <a:pt x="279" y="62"/>
                  </a:lnTo>
                  <a:lnTo>
                    <a:pt x="341" y="38"/>
                  </a:lnTo>
                  <a:lnTo>
                    <a:pt x="365" y="50"/>
                  </a:lnTo>
                  <a:lnTo>
                    <a:pt x="370" y="44"/>
                  </a:lnTo>
                  <a:lnTo>
                    <a:pt x="365" y="31"/>
                  </a:lnTo>
                  <a:lnTo>
                    <a:pt x="366" y="22"/>
                  </a:lnTo>
                  <a:lnTo>
                    <a:pt x="405" y="31"/>
                  </a:lnTo>
                  <a:lnTo>
                    <a:pt x="414" y="38"/>
                  </a:lnTo>
                  <a:lnTo>
                    <a:pt x="426" y="34"/>
                  </a:lnTo>
                  <a:lnTo>
                    <a:pt x="442" y="56"/>
                  </a:lnTo>
                  <a:lnTo>
                    <a:pt x="463" y="98"/>
                  </a:lnTo>
                  <a:lnTo>
                    <a:pt x="448" y="103"/>
                  </a:lnTo>
                  <a:lnTo>
                    <a:pt x="439" y="125"/>
                  </a:lnTo>
                  <a:lnTo>
                    <a:pt x="428" y="129"/>
                  </a:lnTo>
                  <a:lnTo>
                    <a:pt x="419" y="144"/>
                  </a:lnTo>
                  <a:lnTo>
                    <a:pt x="387" y="160"/>
                  </a:lnTo>
                  <a:lnTo>
                    <a:pt x="373" y="154"/>
                  </a:lnTo>
                  <a:lnTo>
                    <a:pt x="366" y="166"/>
                  </a:lnTo>
                  <a:lnTo>
                    <a:pt x="366" y="172"/>
                  </a:lnTo>
                  <a:lnTo>
                    <a:pt x="357" y="172"/>
                  </a:lnTo>
                  <a:lnTo>
                    <a:pt x="341" y="172"/>
                  </a:lnTo>
                  <a:lnTo>
                    <a:pt x="324" y="182"/>
                  </a:lnTo>
                  <a:lnTo>
                    <a:pt x="316" y="175"/>
                  </a:lnTo>
                  <a:lnTo>
                    <a:pt x="299" y="185"/>
                  </a:lnTo>
                  <a:lnTo>
                    <a:pt x="267" y="198"/>
                  </a:lnTo>
                  <a:lnTo>
                    <a:pt x="237" y="175"/>
                  </a:lnTo>
                  <a:lnTo>
                    <a:pt x="237" y="195"/>
                  </a:lnTo>
                  <a:lnTo>
                    <a:pt x="247" y="219"/>
                  </a:lnTo>
                  <a:lnTo>
                    <a:pt x="219" y="229"/>
                  </a:lnTo>
                  <a:lnTo>
                    <a:pt x="207" y="248"/>
                  </a:lnTo>
                  <a:lnTo>
                    <a:pt x="177" y="254"/>
                  </a:lnTo>
                  <a:lnTo>
                    <a:pt x="165" y="261"/>
                  </a:lnTo>
                  <a:lnTo>
                    <a:pt x="136" y="261"/>
                  </a:lnTo>
                  <a:lnTo>
                    <a:pt x="120" y="280"/>
                  </a:lnTo>
                  <a:lnTo>
                    <a:pt x="67" y="295"/>
                  </a:lnTo>
                  <a:lnTo>
                    <a:pt x="45" y="311"/>
                  </a:lnTo>
                  <a:lnTo>
                    <a:pt x="32" y="323"/>
                  </a:lnTo>
                  <a:lnTo>
                    <a:pt x="55" y="360"/>
                  </a:lnTo>
                  <a:lnTo>
                    <a:pt x="38" y="374"/>
                  </a:lnTo>
                  <a:lnTo>
                    <a:pt x="19" y="370"/>
                  </a:lnTo>
                  <a:lnTo>
                    <a:pt x="0" y="332"/>
                  </a:lnTo>
                  <a:lnTo>
                    <a:pt x="2" y="304"/>
                  </a:lnTo>
                  <a:lnTo>
                    <a:pt x="2" y="292"/>
                  </a:lnTo>
                  <a:lnTo>
                    <a:pt x="19" y="266"/>
                  </a:lnTo>
                  <a:lnTo>
                    <a:pt x="38" y="264"/>
                  </a:lnTo>
                  <a:lnTo>
                    <a:pt x="38" y="251"/>
                  </a:lnTo>
                  <a:lnTo>
                    <a:pt x="58" y="242"/>
                  </a:lnTo>
                  <a:lnTo>
                    <a:pt x="61" y="216"/>
                  </a:lnTo>
                  <a:lnTo>
                    <a:pt x="97" y="191"/>
                  </a:lnTo>
                  <a:lnTo>
                    <a:pt x="94" y="154"/>
                  </a:lnTo>
                  <a:lnTo>
                    <a:pt x="122" y="119"/>
                  </a:lnTo>
                  <a:lnTo>
                    <a:pt x="122" y="107"/>
                  </a:lnTo>
                  <a:lnTo>
                    <a:pt x="130" y="93"/>
                  </a:lnTo>
                  <a:lnTo>
                    <a:pt x="122" y="6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3010478" y="4569749"/>
              <a:ext cx="760412" cy="531813"/>
            </a:xfrm>
            <a:custGeom>
              <a:avLst/>
              <a:gdLst>
                <a:gd name="T0" fmla="*/ 2147483647 w 479"/>
                <a:gd name="T1" fmla="*/ 2147483647 h 335"/>
                <a:gd name="T2" fmla="*/ 2147483647 w 479"/>
                <a:gd name="T3" fmla="*/ 2147483647 h 335"/>
                <a:gd name="T4" fmla="*/ 2147483647 w 479"/>
                <a:gd name="T5" fmla="*/ 2147483647 h 335"/>
                <a:gd name="T6" fmla="*/ 2147483647 w 479"/>
                <a:gd name="T7" fmla="*/ 2147483647 h 335"/>
                <a:gd name="T8" fmla="*/ 2147483647 w 479"/>
                <a:gd name="T9" fmla="*/ 2147483647 h 335"/>
                <a:gd name="T10" fmla="*/ 2147483647 w 479"/>
                <a:gd name="T11" fmla="*/ 2147483647 h 335"/>
                <a:gd name="T12" fmla="*/ 2147483647 w 479"/>
                <a:gd name="T13" fmla="*/ 2147483647 h 335"/>
                <a:gd name="T14" fmla="*/ 2147483647 w 479"/>
                <a:gd name="T15" fmla="*/ 2147483647 h 335"/>
                <a:gd name="T16" fmla="*/ 2147483647 w 479"/>
                <a:gd name="T17" fmla="*/ 2147483647 h 335"/>
                <a:gd name="T18" fmla="*/ 2147483647 w 479"/>
                <a:gd name="T19" fmla="*/ 2147483647 h 335"/>
                <a:gd name="T20" fmla="*/ 2147483647 w 479"/>
                <a:gd name="T21" fmla="*/ 2147483647 h 335"/>
                <a:gd name="T22" fmla="*/ 2147483647 w 479"/>
                <a:gd name="T23" fmla="*/ 2147483647 h 335"/>
                <a:gd name="T24" fmla="*/ 2147483647 w 479"/>
                <a:gd name="T25" fmla="*/ 2147483647 h 335"/>
                <a:gd name="T26" fmla="*/ 2147483647 w 479"/>
                <a:gd name="T27" fmla="*/ 2147483647 h 335"/>
                <a:gd name="T28" fmla="*/ 2147483647 w 479"/>
                <a:gd name="T29" fmla="*/ 2147483647 h 335"/>
                <a:gd name="T30" fmla="*/ 2147483647 w 479"/>
                <a:gd name="T31" fmla="*/ 2147483647 h 335"/>
                <a:gd name="T32" fmla="*/ 2147483647 w 479"/>
                <a:gd name="T33" fmla="*/ 2147483647 h 335"/>
                <a:gd name="T34" fmla="*/ 2147483647 w 479"/>
                <a:gd name="T35" fmla="*/ 2147483647 h 335"/>
                <a:gd name="T36" fmla="*/ 2147483647 w 479"/>
                <a:gd name="T37" fmla="*/ 2147483647 h 335"/>
                <a:gd name="T38" fmla="*/ 2147483647 w 479"/>
                <a:gd name="T39" fmla="*/ 2147483647 h 335"/>
                <a:gd name="T40" fmla="*/ 2147483647 w 479"/>
                <a:gd name="T41" fmla="*/ 2147483647 h 335"/>
                <a:gd name="T42" fmla="*/ 2147483647 w 479"/>
                <a:gd name="T43" fmla="*/ 2147483647 h 335"/>
                <a:gd name="T44" fmla="*/ 2147483647 w 479"/>
                <a:gd name="T45" fmla="*/ 2147483647 h 335"/>
                <a:gd name="T46" fmla="*/ 2147483647 w 479"/>
                <a:gd name="T47" fmla="*/ 2147483647 h 335"/>
                <a:gd name="T48" fmla="*/ 2147483647 w 479"/>
                <a:gd name="T49" fmla="*/ 2147483647 h 335"/>
                <a:gd name="T50" fmla="*/ 2147483647 w 479"/>
                <a:gd name="T51" fmla="*/ 2147483647 h 335"/>
                <a:gd name="T52" fmla="*/ 2147483647 w 479"/>
                <a:gd name="T53" fmla="*/ 2147483647 h 335"/>
                <a:gd name="T54" fmla="*/ 2147483647 w 479"/>
                <a:gd name="T55" fmla="*/ 2147483647 h 335"/>
                <a:gd name="T56" fmla="*/ 2147483647 w 479"/>
                <a:gd name="T57" fmla="*/ 2147483647 h 335"/>
                <a:gd name="T58" fmla="*/ 2147483647 w 479"/>
                <a:gd name="T59" fmla="*/ 2147483647 h 335"/>
                <a:gd name="T60" fmla="*/ 2147483647 w 479"/>
                <a:gd name="T61" fmla="*/ 2147483647 h 335"/>
                <a:gd name="T62" fmla="*/ 2147483647 w 479"/>
                <a:gd name="T63" fmla="*/ 2147483647 h 335"/>
                <a:gd name="T64" fmla="*/ 2147483647 w 479"/>
                <a:gd name="T65" fmla="*/ 2147483647 h 335"/>
                <a:gd name="T66" fmla="*/ 2147483647 w 479"/>
                <a:gd name="T67" fmla="*/ 2147483647 h 335"/>
                <a:gd name="T68" fmla="*/ 2147483647 w 479"/>
                <a:gd name="T69" fmla="*/ 2147483647 h 335"/>
                <a:gd name="T70" fmla="*/ 2147483647 w 479"/>
                <a:gd name="T71" fmla="*/ 2147483647 h 335"/>
                <a:gd name="T72" fmla="*/ 2147483647 w 479"/>
                <a:gd name="T73" fmla="*/ 2147483647 h 3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79"/>
                <a:gd name="T112" fmla="*/ 0 h 335"/>
                <a:gd name="T113" fmla="*/ 479 w 479"/>
                <a:gd name="T114" fmla="*/ 335 h 3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79" h="335">
                  <a:moveTo>
                    <a:pt x="2" y="128"/>
                  </a:moveTo>
                  <a:lnTo>
                    <a:pt x="21" y="131"/>
                  </a:lnTo>
                  <a:lnTo>
                    <a:pt x="45" y="109"/>
                  </a:lnTo>
                  <a:lnTo>
                    <a:pt x="51" y="114"/>
                  </a:lnTo>
                  <a:lnTo>
                    <a:pt x="94" y="134"/>
                  </a:lnTo>
                  <a:lnTo>
                    <a:pt x="102" y="128"/>
                  </a:lnTo>
                  <a:lnTo>
                    <a:pt x="102" y="114"/>
                  </a:lnTo>
                  <a:lnTo>
                    <a:pt x="112" y="107"/>
                  </a:lnTo>
                  <a:lnTo>
                    <a:pt x="171" y="68"/>
                  </a:lnTo>
                  <a:lnTo>
                    <a:pt x="180" y="81"/>
                  </a:lnTo>
                  <a:lnTo>
                    <a:pt x="216" y="93"/>
                  </a:lnTo>
                  <a:lnTo>
                    <a:pt x="240" y="66"/>
                  </a:lnTo>
                  <a:lnTo>
                    <a:pt x="247" y="72"/>
                  </a:lnTo>
                  <a:lnTo>
                    <a:pt x="263" y="72"/>
                  </a:lnTo>
                  <a:lnTo>
                    <a:pt x="263" y="66"/>
                  </a:lnTo>
                  <a:lnTo>
                    <a:pt x="282" y="59"/>
                  </a:lnTo>
                  <a:lnTo>
                    <a:pt x="282" y="52"/>
                  </a:lnTo>
                  <a:lnTo>
                    <a:pt x="288" y="46"/>
                  </a:lnTo>
                  <a:lnTo>
                    <a:pt x="292" y="46"/>
                  </a:lnTo>
                  <a:lnTo>
                    <a:pt x="311" y="28"/>
                  </a:lnTo>
                  <a:lnTo>
                    <a:pt x="327" y="34"/>
                  </a:lnTo>
                  <a:lnTo>
                    <a:pt x="344" y="13"/>
                  </a:lnTo>
                  <a:lnTo>
                    <a:pt x="350" y="28"/>
                  </a:lnTo>
                  <a:lnTo>
                    <a:pt x="357" y="28"/>
                  </a:lnTo>
                  <a:lnTo>
                    <a:pt x="380" y="6"/>
                  </a:lnTo>
                  <a:lnTo>
                    <a:pt x="386" y="6"/>
                  </a:lnTo>
                  <a:lnTo>
                    <a:pt x="399" y="0"/>
                  </a:lnTo>
                  <a:lnTo>
                    <a:pt x="419" y="6"/>
                  </a:lnTo>
                  <a:lnTo>
                    <a:pt x="419" y="28"/>
                  </a:lnTo>
                  <a:lnTo>
                    <a:pt x="435" y="31"/>
                  </a:lnTo>
                  <a:lnTo>
                    <a:pt x="429" y="52"/>
                  </a:lnTo>
                  <a:lnTo>
                    <a:pt x="415" y="75"/>
                  </a:lnTo>
                  <a:lnTo>
                    <a:pt x="409" y="93"/>
                  </a:lnTo>
                  <a:lnTo>
                    <a:pt x="415" y="93"/>
                  </a:lnTo>
                  <a:lnTo>
                    <a:pt x="431" y="77"/>
                  </a:lnTo>
                  <a:lnTo>
                    <a:pt x="443" y="109"/>
                  </a:lnTo>
                  <a:lnTo>
                    <a:pt x="457" y="100"/>
                  </a:lnTo>
                  <a:lnTo>
                    <a:pt x="470" y="100"/>
                  </a:lnTo>
                  <a:lnTo>
                    <a:pt x="478" y="131"/>
                  </a:lnTo>
                  <a:lnTo>
                    <a:pt x="470" y="143"/>
                  </a:lnTo>
                  <a:lnTo>
                    <a:pt x="470" y="155"/>
                  </a:lnTo>
                  <a:lnTo>
                    <a:pt x="442" y="191"/>
                  </a:lnTo>
                  <a:lnTo>
                    <a:pt x="443" y="228"/>
                  </a:lnTo>
                  <a:lnTo>
                    <a:pt x="409" y="253"/>
                  </a:lnTo>
                  <a:lnTo>
                    <a:pt x="406" y="279"/>
                  </a:lnTo>
                  <a:lnTo>
                    <a:pt x="386" y="287"/>
                  </a:lnTo>
                  <a:lnTo>
                    <a:pt x="386" y="300"/>
                  </a:lnTo>
                  <a:lnTo>
                    <a:pt x="367" y="302"/>
                  </a:lnTo>
                  <a:lnTo>
                    <a:pt x="350" y="327"/>
                  </a:lnTo>
                  <a:lnTo>
                    <a:pt x="311" y="334"/>
                  </a:lnTo>
                  <a:lnTo>
                    <a:pt x="288" y="318"/>
                  </a:lnTo>
                  <a:lnTo>
                    <a:pt x="265" y="310"/>
                  </a:lnTo>
                  <a:lnTo>
                    <a:pt x="243" y="331"/>
                  </a:lnTo>
                  <a:lnTo>
                    <a:pt x="220" y="331"/>
                  </a:lnTo>
                  <a:lnTo>
                    <a:pt x="200" y="334"/>
                  </a:lnTo>
                  <a:lnTo>
                    <a:pt x="149" y="306"/>
                  </a:lnTo>
                  <a:lnTo>
                    <a:pt x="139" y="284"/>
                  </a:lnTo>
                  <a:lnTo>
                    <a:pt x="151" y="259"/>
                  </a:lnTo>
                  <a:lnTo>
                    <a:pt x="139" y="250"/>
                  </a:lnTo>
                  <a:lnTo>
                    <a:pt x="119" y="250"/>
                  </a:lnTo>
                  <a:lnTo>
                    <a:pt x="116" y="243"/>
                  </a:lnTo>
                  <a:lnTo>
                    <a:pt x="94" y="250"/>
                  </a:lnTo>
                  <a:lnTo>
                    <a:pt x="73" y="233"/>
                  </a:lnTo>
                  <a:lnTo>
                    <a:pt x="83" y="212"/>
                  </a:lnTo>
                  <a:lnTo>
                    <a:pt x="96" y="212"/>
                  </a:lnTo>
                  <a:lnTo>
                    <a:pt x="102" y="209"/>
                  </a:lnTo>
                  <a:lnTo>
                    <a:pt x="110" y="187"/>
                  </a:lnTo>
                  <a:lnTo>
                    <a:pt x="102" y="178"/>
                  </a:lnTo>
                  <a:lnTo>
                    <a:pt x="47" y="168"/>
                  </a:lnTo>
                  <a:lnTo>
                    <a:pt x="41" y="153"/>
                  </a:lnTo>
                  <a:lnTo>
                    <a:pt x="24" y="153"/>
                  </a:lnTo>
                  <a:lnTo>
                    <a:pt x="9" y="153"/>
                  </a:lnTo>
                  <a:lnTo>
                    <a:pt x="0" y="137"/>
                  </a:lnTo>
                  <a:lnTo>
                    <a:pt x="2" y="128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2" descr="90%"/>
            <p:cNvSpPr>
              <a:spLocks/>
            </p:cNvSpPr>
            <p:nvPr/>
          </p:nvSpPr>
          <p:spPr bwMode="auto">
            <a:xfrm>
              <a:off x="2316740" y="4293524"/>
              <a:ext cx="871538" cy="869950"/>
            </a:xfrm>
            <a:custGeom>
              <a:avLst/>
              <a:gdLst>
                <a:gd name="T0" fmla="*/ 2147483647 w 549"/>
                <a:gd name="T1" fmla="*/ 2147483647 h 548"/>
                <a:gd name="T2" fmla="*/ 2147483647 w 549"/>
                <a:gd name="T3" fmla="*/ 2147483647 h 548"/>
                <a:gd name="T4" fmla="*/ 2147483647 w 549"/>
                <a:gd name="T5" fmla="*/ 2147483647 h 548"/>
                <a:gd name="T6" fmla="*/ 2147483647 w 549"/>
                <a:gd name="T7" fmla="*/ 2147483647 h 548"/>
                <a:gd name="T8" fmla="*/ 2147483647 w 549"/>
                <a:gd name="T9" fmla="*/ 2147483647 h 548"/>
                <a:gd name="T10" fmla="*/ 2147483647 w 549"/>
                <a:gd name="T11" fmla="*/ 2147483647 h 548"/>
                <a:gd name="T12" fmla="*/ 2147483647 w 549"/>
                <a:gd name="T13" fmla="*/ 2147483647 h 548"/>
                <a:gd name="T14" fmla="*/ 2147483647 w 549"/>
                <a:gd name="T15" fmla="*/ 2147483647 h 548"/>
                <a:gd name="T16" fmla="*/ 2147483647 w 549"/>
                <a:gd name="T17" fmla="*/ 2147483647 h 548"/>
                <a:gd name="T18" fmla="*/ 2147483647 w 549"/>
                <a:gd name="T19" fmla="*/ 2147483647 h 548"/>
                <a:gd name="T20" fmla="*/ 2147483647 w 549"/>
                <a:gd name="T21" fmla="*/ 2147483647 h 548"/>
                <a:gd name="T22" fmla="*/ 2147483647 w 549"/>
                <a:gd name="T23" fmla="*/ 2147483647 h 548"/>
                <a:gd name="T24" fmla="*/ 2147483647 w 549"/>
                <a:gd name="T25" fmla="*/ 2147483647 h 548"/>
                <a:gd name="T26" fmla="*/ 2147483647 w 549"/>
                <a:gd name="T27" fmla="*/ 2147483647 h 548"/>
                <a:gd name="T28" fmla="*/ 2147483647 w 549"/>
                <a:gd name="T29" fmla="*/ 0 h 548"/>
                <a:gd name="T30" fmla="*/ 2147483647 w 549"/>
                <a:gd name="T31" fmla="*/ 2147483647 h 548"/>
                <a:gd name="T32" fmla="*/ 2147483647 w 549"/>
                <a:gd name="T33" fmla="*/ 2147483647 h 548"/>
                <a:gd name="T34" fmla="*/ 2147483647 w 549"/>
                <a:gd name="T35" fmla="*/ 2147483647 h 548"/>
                <a:gd name="T36" fmla="*/ 2147483647 w 549"/>
                <a:gd name="T37" fmla="*/ 2147483647 h 548"/>
                <a:gd name="T38" fmla="*/ 2147483647 w 549"/>
                <a:gd name="T39" fmla="*/ 2147483647 h 548"/>
                <a:gd name="T40" fmla="*/ 2147483647 w 549"/>
                <a:gd name="T41" fmla="*/ 2147483647 h 548"/>
                <a:gd name="T42" fmla="*/ 2147483647 w 549"/>
                <a:gd name="T43" fmla="*/ 2147483647 h 548"/>
                <a:gd name="T44" fmla="*/ 0 w 549"/>
                <a:gd name="T45" fmla="*/ 2147483647 h 548"/>
                <a:gd name="T46" fmla="*/ 0 w 549"/>
                <a:gd name="T47" fmla="*/ 2147483647 h 548"/>
                <a:gd name="T48" fmla="*/ 2147483647 w 549"/>
                <a:gd name="T49" fmla="*/ 2147483647 h 548"/>
                <a:gd name="T50" fmla="*/ 2147483647 w 549"/>
                <a:gd name="T51" fmla="*/ 2147483647 h 548"/>
                <a:gd name="T52" fmla="*/ 2147483647 w 549"/>
                <a:gd name="T53" fmla="*/ 2147483647 h 548"/>
                <a:gd name="T54" fmla="*/ 2147483647 w 549"/>
                <a:gd name="T55" fmla="*/ 2147483647 h 548"/>
                <a:gd name="T56" fmla="*/ 2147483647 w 549"/>
                <a:gd name="T57" fmla="*/ 2147483647 h 548"/>
                <a:gd name="T58" fmla="*/ 2147483647 w 549"/>
                <a:gd name="T59" fmla="*/ 2147483647 h 548"/>
                <a:gd name="T60" fmla="*/ 2147483647 w 549"/>
                <a:gd name="T61" fmla="*/ 2147483647 h 548"/>
                <a:gd name="T62" fmla="*/ 2147483647 w 549"/>
                <a:gd name="T63" fmla="*/ 2147483647 h 548"/>
                <a:gd name="T64" fmla="*/ 2147483647 w 549"/>
                <a:gd name="T65" fmla="*/ 2147483647 h 548"/>
                <a:gd name="T66" fmla="*/ 2147483647 w 549"/>
                <a:gd name="T67" fmla="*/ 2147483647 h 548"/>
                <a:gd name="T68" fmla="*/ 2147483647 w 549"/>
                <a:gd name="T69" fmla="*/ 2147483647 h 548"/>
                <a:gd name="T70" fmla="*/ 2147483647 w 549"/>
                <a:gd name="T71" fmla="*/ 2147483647 h 548"/>
                <a:gd name="T72" fmla="*/ 2147483647 w 549"/>
                <a:gd name="T73" fmla="*/ 2147483647 h 548"/>
                <a:gd name="T74" fmla="*/ 2147483647 w 549"/>
                <a:gd name="T75" fmla="*/ 2147483647 h 548"/>
                <a:gd name="T76" fmla="*/ 2147483647 w 549"/>
                <a:gd name="T77" fmla="*/ 2147483647 h 548"/>
                <a:gd name="T78" fmla="*/ 2147483647 w 549"/>
                <a:gd name="T79" fmla="*/ 2147483647 h 548"/>
                <a:gd name="T80" fmla="*/ 2147483647 w 549"/>
                <a:gd name="T81" fmla="*/ 2147483647 h 548"/>
                <a:gd name="T82" fmla="*/ 2147483647 w 549"/>
                <a:gd name="T83" fmla="*/ 2147483647 h 548"/>
                <a:gd name="T84" fmla="*/ 2147483647 w 549"/>
                <a:gd name="T85" fmla="*/ 2147483647 h 548"/>
                <a:gd name="T86" fmla="*/ 2147483647 w 549"/>
                <a:gd name="T87" fmla="*/ 2147483647 h 548"/>
                <a:gd name="T88" fmla="*/ 2147483647 w 549"/>
                <a:gd name="T89" fmla="*/ 2147483647 h 548"/>
                <a:gd name="T90" fmla="*/ 2147483647 w 549"/>
                <a:gd name="T91" fmla="*/ 2147483647 h 548"/>
                <a:gd name="T92" fmla="*/ 2147483647 w 549"/>
                <a:gd name="T93" fmla="*/ 2147483647 h 548"/>
                <a:gd name="T94" fmla="*/ 2147483647 w 549"/>
                <a:gd name="T95" fmla="*/ 2147483647 h 548"/>
                <a:gd name="T96" fmla="*/ 2147483647 w 549"/>
                <a:gd name="T97" fmla="*/ 2147483647 h 548"/>
                <a:gd name="T98" fmla="*/ 2147483647 w 549"/>
                <a:gd name="T99" fmla="*/ 2147483647 h 548"/>
                <a:gd name="T100" fmla="*/ 2147483647 w 549"/>
                <a:gd name="T101" fmla="*/ 2147483647 h 548"/>
                <a:gd name="T102" fmla="*/ 2147483647 w 549"/>
                <a:gd name="T103" fmla="*/ 2147483647 h 548"/>
                <a:gd name="T104" fmla="*/ 2147483647 w 549"/>
                <a:gd name="T105" fmla="*/ 2147483647 h 548"/>
                <a:gd name="T106" fmla="*/ 2147483647 w 549"/>
                <a:gd name="T107" fmla="*/ 2147483647 h 548"/>
                <a:gd name="T108" fmla="*/ 2147483647 w 549"/>
                <a:gd name="T109" fmla="*/ 2147483647 h 548"/>
                <a:gd name="T110" fmla="*/ 2147483647 w 549"/>
                <a:gd name="T111" fmla="*/ 2147483647 h 548"/>
                <a:gd name="T112" fmla="*/ 2147483647 w 549"/>
                <a:gd name="T113" fmla="*/ 2147483647 h 548"/>
                <a:gd name="T114" fmla="*/ 2147483647 w 549"/>
                <a:gd name="T115" fmla="*/ 2147483647 h 548"/>
                <a:gd name="T116" fmla="*/ 2147483647 w 549"/>
                <a:gd name="T117" fmla="*/ 2147483647 h 5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9"/>
                <a:gd name="T178" fmla="*/ 0 h 548"/>
                <a:gd name="T179" fmla="*/ 549 w 549"/>
                <a:gd name="T180" fmla="*/ 548 h 5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9" h="548">
                  <a:moveTo>
                    <a:pt x="482" y="100"/>
                  </a:moveTo>
                  <a:lnTo>
                    <a:pt x="478" y="86"/>
                  </a:lnTo>
                  <a:lnTo>
                    <a:pt x="462" y="80"/>
                  </a:lnTo>
                  <a:lnTo>
                    <a:pt x="440" y="93"/>
                  </a:lnTo>
                  <a:lnTo>
                    <a:pt x="424" y="86"/>
                  </a:lnTo>
                  <a:lnTo>
                    <a:pt x="424" y="69"/>
                  </a:lnTo>
                  <a:lnTo>
                    <a:pt x="414" y="59"/>
                  </a:lnTo>
                  <a:lnTo>
                    <a:pt x="414" y="49"/>
                  </a:lnTo>
                  <a:lnTo>
                    <a:pt x="394" y="43"/>
                  </a:lnTo>
                  <a:lnTo>
                    <a:pt x="388" y="49"/>
                  </a:lnTo>
                  <a:lnTo>
                    <a:pt x="391" y="65"/>
                  </a:lnTo>
                  <a:lnTo>
                    <a:pt x="370" y="71"/>
                  </a:lnTo>
                  <a:lnTo>
                    <a:pt x="369" y="83"/>
                  </a:lnTo>
                  <a:lnTo>
                    <a:pt x="370" y="96"/>
                  </a:lnTo>
                  <a:lnTo>
                    <a:pt x="333" y="140"/>
                  </a:lnTo>
                  <a:lnTo>
                    <a:pt x="339" y="190"/>
                  </a:lnTo>
                  <a:lnTo>
                    <a:pt x="323" y="205"/>
                  </a:lnTo>
                  <a:lnTo>
                    <a:pt x="312" y="196"/>
                  </a:lnTo>
                  <a:lnTo>
                    <a:pt x="274" y="218"/>
                  </a:lnTo>
                  <a:lnTo>
                    <a:pt x="262" y="208"/>
                  </a:lnTo>
                  <a:lnTo>
                    <a:pt x="205" y="109"/>
                  </a:lnTo>
                  <a:lnTo>
                    <a:pt x="184" y="93"/>
                  </a:lnTo>
                  <a:lnTo>
                    <a:pt x="167" y="90"/>
                  </a:lnTo>
                  <a:lnTo>
                    <a:pt x="161" y="78"/>
                  </a:lnTo>
                  <a:lnTo>
                    <a:pt x="170" y="62"/>
                  </a:lnTo>
                  <a:lnTo>
                    <a:pt x="155" y="49"/>
                  </a:lnTo>
                  <a:lnTo>
                    <a:pt x="135" y="65"/>
                  </a:lnTo>
                  <a:lnTo>
                    <a:pt x="115" y="69"/>
                  </a:lnTo>
                  <a:lnTo>
                    <a:pt x="102" y="12"/>
                  </a:lnTo>
                  <a:lnTo>
                    <a:pt x="99" y="0"/>
                  </a:lnTo>
                  <a:lnTo>
                    <a:pt x="83" y="21"/>
                  </a:lnTo>
                  <a:lnTo>
                    <a:pt x="73" y="27"/>
                  </a:lnTo>
                  <a:lnTo>
                    <a:pt x="76" y="62"/>
                  </a:lnTo>
                  <a:lnTo>
                    <a:pt x="70" y="69"/>
                  </a:lnTo>
                  <a:lnTo>
                    <a:pt x="59" y="69"/>
                  </a:lnTo>
                  <a:lnTo>
                    <a:pt x="53" y="62"/>
                  </a:lnTo>
                  <a:lnTo>
                    <a:pt x="44" y="71"/>
                  </a:lnTo>
                  <a:lnTo>
                    <a:pt x="53" y="111"/>
                  </a:lnTo>
                  <a:lnTo>
                    <a:pt x="63" y="111"/>
                  </a:lnTo>
                  <a:lnTo>
                    <a:pt x="73" y="117"/>
                  </a:lnTo>
                  <a:lnTo>
                    <a:pt x="76" y="140"/>
                  </a:lnTo>
                  <a:lnTo>
                    <a:pt x="73" y="225"/>
                  </a:lnTo>
                  <a:lnTo>
                    <a:pt x="14" y="274"/>
                  </a:lnTo>
                  <a:lnTo>
                    <a:pt x="11" y="292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9" y="337"/>
                  </a:lnTo>
                  <a:lnTo>
                    <a:pt x="0" y="355"/>
                  </a:lnTo>
                  <a:lnTo>
                    <a:pt x="5" y="359"/>
                  </a:lnTo>
                  <a:lnTo>
                    <a:pt x="35" y="350"/>
                  </a:lnTo>
                  <a:lnTo>
                    <a:pt x="76" y="350"/>
                  </a:lnTo>
                  <a:lnTo>
                    <a:pt x="70" y="365"/>
                  </a:lnTo>
                  <a:lnTo>
                    <a:pt x="80" y="381"/>
                  </a:lnTo>
                  <a:lnTo>
                    <a:pt x="83" y="403"/>
                  </a:lnTo>
                  <a:lnTo>
                    <a:pt x="86" y="409"/>
                  </a:lnTo>
                  <a:lnTo>
                    <a:pt x="112" y="412"/>
                  </a:lnTo>
                  <a:lnTo>
                    <a:pt x="121" y="418"/>
                  </a:lnTo>
                  <a:lnTo>
                    <a:pt x="108" y="434"/>
                  </a:lnTo>
                  <a:lnTo>
                    <a:pt x="108" y="453"/>
                  </a:lnTo>
                  <a:lnTo>
                    <a:pt x="99" y="472"/>
                  </a:lnTo>
                  <a:lnTo>
                    <a:pt x="106" y="481"/>
                  </a:lnTo>
                  <a:lnTo>
                    <a:pt x="121" y="481"/>
                  </a:lnTo>
                  <a:lnTo>
                    <a:pt x="148" y="491"/>
                  </a:lnTo>
                  <a:lnTo>
                    <a:pt x="144" y="500"/>
                  </a:lnTo>
                  <a:lnTo>
                    <a:pt x="161" y="524"/>
                  </a:lnTo>
                  <a:lnTo>
                    <a:pt x="187" y="524"/>
                  </a:lnTo>
                  <a:lnTo>
                    <a:pt x="215" y="508"/>
                  </a:lnTo>
                  <a:lnTo>
                    <a:pt x="226" y="512"/>
                  </a:lnTo>
                  <a:lnTo>
                    <a:pt x="226" y="524"/>
                  </a:lnTo>
                  <a:lnTo>
                    <a:pt x="232" y="537"/>
                  </a:lnTo>
                  <a:lnTo>
                    <a:pt x="238" y="547"/>
                  </a:lnTo>
                  <a:lnTo>
                    <a:pt x="254" y="543"/>
                  </a:lnTo>
                  <a:lnTo>
                    <a:pt x="262" y="547"/>
                  </a:lnTo>
                  <a:lnTo>
                    <a:pt x="267" y="539"/>
                  </a:lnTo>
                  <a:lnTo>
                    <a:pt x="267" y="518"/>
                  </a:lnTo>
                  <a:lnTo>
                    <a:pt x="258" y="474"/>
                  </a:lnTo>
                  <a:lnTo>
                    <a:pt x="264" y="462"/>
                  </a:lnTo>
                  <a:lnTo>
                    <a:pt x="290" y="462"/>
                  </a:lnTo>
                  <a:lnTo>
                    <a:pt x="297" y="462"/>
                  </a:lnTo>
                  <a:lnTo>
                    <a:pt x="312" y="443"/>
                  </a:lnTo>
                  <a:lnTo>
                    <a:pt x="348" y="455"/>
                  </a:lnTo>
                  <a:lnTo>
                    <a:pt x="365" y="443"/>
                  </a:lnTo>
                  <a:lnTo>
                    <a:pt x="370" y="449"/>
                  </a:lnTo>
                  <a:lnTo>
                    <a:pt x="388" y="440"/>
                  </a:lnTo>
                  <a:lnTo>
                    <a:pt x="404" y="455"/>
                  </a:lnTo>
                  <a:lnTo>
                    <a:pt x="407" y="455"/>
                  </a:lnTo>
                  <a:lnTo>
                    <a:pt x="414" y="445"/>
                  </a:lnTo>
                  <a:lnTo>
                    <a:pt x="427" y="434"/>
                  </a:lnTo>
                  <a:lnTo>
                    <a:pt x="433" y="440"/>
                  </a:lnTo>
                  <a:lnTo>
                    <a:pt x="450" y="437"/>
                  </a:lnTo>
                  <a:lnTo>
                    <a:pt x="465" y="424"/>
                  </a:lnTo>
                  <a:lnTo>
                    <a:pt x="482" y="403"/>
                  </a:lnTo>
                  <a:lnTo>
                    <a:pt x="501" y="399"/>
                  </a:lnTo>
                  <a:lnTo>
                    <a:pt x="511" y="409"/>
                  </a:lnTo>
                  <a:lnTo>
                    <a:pt x="520" y="387"/>
                  </a:lnTo>
                  <a:lnTo>
                    <a:pt x="533" y="387"/>
                  </a:lnTo>
                  <a:lnTo>
                    <a:pt x="539" y="383"/>
                  </a:lnTo>
                  <a:lnTo>
                    <a:pt x="548" y="361"/>
                  </a:lnTo>
                  <a:lnTo>
                    <a:pt x="539" y="351"/>
                  </a:lnTo>
                  <a:lnTo>
                    <a:pt x="485" y="343"/>
                  </a:lnTo>
                  <a:lnTo>
                    <a:pt x="478" y="328"/>
                  </a:lnTo>
                  <a:lnTo>
                    <a:pt x="462" y="328"/>
                  </a:lnTo>
                  <a:lnTo>
                    <a:pt x="446" y="328"/>
                  </a:lnTo>
                  <a:lnTo>
                    <a:pt x="437" y="312"/>
                  </a:lnTo>
                  <a:lnTo>
                    <a:pt x="440" y="302"/>
                  </a:lnTo>
                  <a:lnTo>
                    <a:pt x="446" y="268"/>
                  </a:lnTo>
                  <a:lnTo>
                    <a:pt x="424" y="246"/>
                  </a:lnTo>
                  <a:lnTo>
                    <a:pt x="440" y="184"/>
                  </a:lnTo>
                  <a:lnTo>
                    <a:pt x="430" y="174"/>
                  </a:lnTo>
                  <a:lnTo>
                    <a:pt x="394" y="187"/>
                  </a:lnTo>
                  <a:lnTo>
                    <a:pt x="388" y="171"/>
                  </a:lnTo>
                  <a:lnTo>
                    <a:pt x="388" y="158"/>
                  </a:lnTo>
                  <a:lnTo>
                    <a:pt x="378" y="148"/>
                  </a:lnTo>
                  <a:lnTo>
                    <a:pt x="397" y="127"/>
                  </a:lnTo>
                  <a:lnTo>
                    <a:pt x="414" y="134"/>
                  </a:lnTo>
                  <a:lnTo>
                    <a:pt x="424" y="125"/>
                  </a:lnTo>
                  <a:lnTo>
                    <a:pt x="456" y="131"/>
                  </a:lnTo>
                  <a:lnTo>
                    <a:pt x="472" y="125"/>
                  </a:lnTo>
                  <a:lnTo>
                    <a:pt x="482" y="1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2316740" y="4293524"/>
              <a:ext cx="871538" cy="869950"/>
            </a:xfrm>
            <a:custGeom>
              <a:avLst/>
              <a:gdLst>
                <a:gd name="T0" fmla="*/ 2147483647 w 549"/>
                <a:gd name="T1" fmla="*/ 2147483647 h 548"/>
                <a:gd name="T2" fmla="*/ 2147483647 w 549"/>
                <a:gd name="T3" fmla="*/ 2147483647 h 548"/>
                <a:gd name="T4" fmla="*/ 2147483647 w 549"/>
                <a:gd name="T5" fmla="*/ 2147483647 h 548"/>
                <a:gd name="T6" fmla="*/ 2147483647 w 549"/>
                <a:gd name="T7" fmla="*/ 2147483647 h 548"/>
                <a:gd name="T8" fmla="*/ 2147483647 w 549"/>
                <a:gd name="T9" fmla="*/ 2147483647 h 548"/>
                <a:gd name="T10" fmla="*/ 2147483647 w 549"/>
                <a:gd name="T11" fmla="*/ 2147483647 h 548"/>
                <a:gd name="T12" fmla="*/ 2147483647 w 549"/>
                <a:gd name="T13" fmla="*/ 2147483647 h 548"/>
                <a:gd name="T14" fmla="*/ 2147483647 w 549"/>
                <a:gd name="T15" fmla="*/ 2147483647 h 548"/>
                <a:gd name="T16" fmla="*/ 2147483647 w 549"/>
                <a:gd name="T17" fmla="*/ 2147483647 h 548"/>
                <a:gd name="T18" fmla="*/ 2147483647 w 549"/>
                <a:gd name="T19" fmla="*/ 2147483647 h 548"/>
                <a:gd name="T20" fmla="*/ 2147483647 w 549"/>
                <a:gd name="T21" fmla="*/ 2147483647 h 548"/>
                <a:gd name="T22" fmla="*/ 2147483647 w 549"/>
                <a:gd name="T23" fmla="*/ 2147483647 h 548"/>
                <a:gd name="T24" fmla="*/ 2147483647 w 549"/>
                <a:gd name="T25" fmla="*/ 2147483647 h 548"/>
                <a:gd name="T26" fmla="*/ 2147483647 w 549"/>
                <a:gd name="T27" fmla="*/ 2147483647 h 548"/>
                <a:gd name="T28" fmla="*/ 2147483647 w 549"/>
                <a:gd name="T29" fmla="*/ 0 h 548"/>
                <a:gd name="T30" fmla="*/ 2147483647 w 549"/>
                <a:gd name="T31" fmla="*/ 2147483647 h 548"/>
                <a:gd name="T32" fmla="*/ 2147483647 w 549"/>
                <a:gd name="T33" fmla="*/ 2147483647 h 548"/>
                <a:gd name="T34" fmla="*/ 2147483647 w 549"/>
                <a:gd name="T35" fmla="*/ 2147483647 h 548"/>
                <a:gd name="T36" fmla="*/ 2147483647 w 549"/>
                <a:gd name="T37" fmla="*/ 2147483647 h 548"/>
                <a:gd name="T38" fmla="*/ 2147483647 w 549"/>
                <a:gd name="T39" fmla="*/ 2147483647 h 548"/>
                <a:gd name="T40" fmla="*/ 2147483647 w 549"/>
                <a:gd name="T41" fmla="*/ 2147483647 h 548"/>
                <a:gd name="T42" fmla="*/ 2147483647 w 549"/>
                <a:gd name="T43" fmla="*/ 2147483647 h 548"/>
                <a:gd name="T44" fmla="*/ 0 w 549"/>
                <a:gd name="T45" fmla="*/ 2147483647 h 548"/>
                <a:gd name="T46" fmla="*/ 0 w 549"/>
                <a:gd name="T47" fmla="*/ 2147483647 h 548"/>
                <a:gd name="T48" fmla="*/ 2147483647 w 549"/>
                <a:gd name="T49" fmla="*/ 2147483647 h 548"/>
                <a:gd name="T50" fmla="*/ 2147483647 w 549"/>
                <a:gd name="T51" fmla="*/ 2147483647 h 548"/>
                <a:gd name="T52" fmla="*/ 2147483647 w 549"/>
                <a:gd name="T53" fmla="*/ 2147483647 h 548"/>
                <a:gd name="T54" fmla="*/ 2147483647 w 549"/>
                <a:gd name="T55" fmla="*/ 2147483647 h 548"/>
                <a:gd name="T56" fmla="*/ 2147483647 w 549"/>
                <a:gd name="T57" fmla="*/ 2147483647 h 548"/>
                <a:gd name="T58" fmla="*/ 2147483647 w 549"/>
                <a:gd name="T59" fmla="*/ 2147483647 h 548"/>
                <a:gd name="T60" fmla="*/ 2147483647 w 549"/>
                <a:gd name="T61" fmla="*/ 2147483647 h 548"/>
                <a:gd name="T62" fmla="*/ 2147483647 w 549"/>
                <a:gd name="T63" fmla="*/ 2147483647 h 548"/>
                <a:gd name="T64" fmla="*/ 2147483647 w 549"/>
                <a:gd name="T65" fmla="*/ 2147483647 h 548"/>
                <a:gd name="T66" fmla="*/ 2147483647 w 549"/>
                <a:gd name="T67" fmla="*/ 2147483647 h 548"/>
                <a:gd name="T68" fmla="*/ 2147483647 w 549"/>
                <a:gd name="T69" fmla="*/ 2147483647 h 548"/>
                <a:gd name="T70" fmla="*/ 2147483647 w 549"/>
                <a:gd name="T71" fmla="*/ 2147483647 h 548"/>
                <a:gd name="T72" fmla="*/ 2147483647 w 549"/>
                <a:gd name="T73" fmla="*/ 2147483647 h 548"/>
                <a:gd name="T74" fmla="*/ 2147483647 w 549"/>
                <a:gd name="T75" fmla="*/ 2147483647 h 548"/>
                <a:gd name="T76" fmla="*/ 2147483647 w 549"/>
                <a:gd name="T77" fmla="*/ 2147483647 h 548"/>
                <a:gd name="T78" fmla="*/ 2147483647 w 549"/>
                <a:gd name="T79" fmla="*/ 2147483647 h 548"/>
                <a:gd name="T80" fmla="*/ 2147483647 w 549"/>
                <a:gd name="T81" fmla="*/ 2147483647 h 548"/>
                <a:gd name="T82" fmla="*/ 2147483647 w 549"/>
                <a:gd name="T83" fmla="*/ 2147483647 h 548"/>
                <a:gd name="T84" fmla="*/ 2147483647 w 549"/>
                <a:gd name="T85" fmla="*/ 2147483647 h 548"/>
                <a:gd name="T86" fmla="*/ 2147483647 w 549"/>
                <a:gd name="T87" fmla="*/ 2147483647 h 548"/>
                <a:gd name="T88" fmla="*/ 2147483647 w 549"/>
                <a:gd name="T89" fmla="*/ 2147483647 h 548"/>
                <a:gd name="T90" fmla="*/ 2147483647 w 549"/>
                <a:gd name="T91" fmla="*/ 2147483647 h 548"/>
                <a:gd name="T92" fmla="*/ 2147483647 w 549"/>
                <a:gd name="T93" fmla="*/ 2147483647 h 548"/>
                <a:gd name="T94" fmla="*/ 2147483647 w 549"/>
                <a:gd name="T95" fmla="*/ 2147483647 h 548"/>
                <a:gd name="T96" fmla="*/ 2147483647 w 549"/>
                <a:gd name="T97" fmla="*/ 2147483647 h 548"/>
                <a:gd name="T98" fmla="*/ 2147483647 w 549"/>
                <a:gd name="T99" fmla="*/ 2147483647 h 548"/>
                <a:gd name="T100" fmla="*/ 2147483647 w 549"/>
                <a:gd name="T101" fmla="*/ 2147483647 h 548"/>
                <a:gd name="T102" fmla="*/ 2147483647 w 549"/>
                <a:gd name="T103" fmla="*/ 2147483647 h 548"/>
                <a:gd name="T104" fmla="*/ 2147483647 w 549"/>
                <a:gd name="T105" fmla="*/ 2147483647 h 548"/>
                <a:gd name="T106" fmla="*/ 2147483647 w 549"/>
                <a:gd name="T107" fmla="*/ 2147483647 h 548"/>
                <a:gd name="T108" fmla="*/ 2147483647 w 549"/>
                <a:gd name="T109" fmla="*/ 2147483647 h 548"/>
                <a:gd name="T110" fmla="*/ 2147483647 w 549"/>
                <a:gd name="T111" fmla="*/ 2147483647 h 548"/>
                <a:gd name="T112" fmla="*/ 2147483647 w 549"/>
                <a:gd name="T113" fmla="*/ 2147483647 h 548"/>
                <a:gd name="T114" fmla="*/ 2147483647 w 549"/>
                <a:gd name="T115" fmla="*/ 2147483647 h 548"/>
                <a:gd name="T116" fmla="*/ 2147483647 w 549"/>
                <a:gd name="T117" fmla="*/ 2147483647 h 54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49"/>
                <a:gd name="T178" fmla="*/ 0 h 548"/>
                <a:gd name="T179" fmla="*/ 549 w 549"/>
                <a:gd name="T180" fmla="*/ 548 h 54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49" h="548">
                  <a:moveTo>
                    <a:pt x="482" y="100"/>
                  </a:moveTo>
                  <a:lnTo>
                    <a:pt x="478" y="86"/>
                  </a:lnTo>
                  <a:lnTo>
                    <a:pt x="462" y="80"/>
                  </a:lnTo>
                  <a:lnTo>
                    <a:pt x="440" y="93"/>
                  </a:lnTo>
                  <a:lnTo>
                    <a:pt x="424" y="86"/>
                  </a:lnTo>
                  <a:lnTo>
                    <a:pt x="424" y="69"/>
                  </a:lnTo>
                  <a:lnTo>
                    <a:pt x="414" y="59"/>
                  </a:lnTo>
                  <a:lnTo>
                    <a:pt x="414" y="49"/>
                  </a:lnTo>
                  <a:lnTo>
                    <a:pt x="394" y="43"/>
                  </a:lnTo>
                  <a:lnTo>
                    <a:pt x="388" y="49"/>
                  </a:lnTo>
                  <a:lnTo>
                    <a:pt x="391" y="65"/>
                  </a:lnTo>
                  <a:lnTo>
                    <a:pt x="370" y="71"/>
                  </a:lnTo>
                  <a:lnTo>
                    <a:pt x="369" y="83"/>
                  </a:lnTo>
                  <a:lnTo>
                    <a:pt x="370" y="96"/>
                  </a:lnTo>
                  <a:lnTo>
                    <a:pt x="333" y="140"/>
                  </a:lnTo>
                  <a:lnTo>
                    <a:pt x="339" y="190"/>
                  </a:lnTo>
                  <a:lnTo>
                    <a:pt x="323" y="205"/>
                  </a:lnTo>
                  <a:lnTo>
                    <a:pt x="312" y="196"/>
                  </a:lnTo>
                  <a:lnTo>
                    <a:pt x="274" y="218"/>
                  </a:lnTo>
                  <a:lnTo>
                    <a:pt x="262" y="208"/>
                  </a:lnTo>
                  <a:lnTo>
                    <a:pt x="205" y="109"/>
                  </a:lnTo>
                  <a:lnTo>
                    <a:pt x="184" y="93"/>
                  </a:lnTo>
                  <a:lnTo>
                    <a:pt x="167" y="90"/>
                  </a:lnTo>
                  <a:lnTo>
                    <a:pt x="161" y="78"/>
                  </a:lnTo>
                  <a:lnTo>
                    <a:pt x="170" y="62"/>
                  </a:lnTo>
                  <a:lnTo>
                    <a:pt x="155" y="49"/>
                  </a:lnTo>
                  <a:lnTo>
                    <a:pt x="135" y="65"/>
                  </a:lnTo>
                  <a:lnTo>
                    <a:pt x="115" y="69"/>
                  </a:lnTo>
                  <a:lnTo>
                    <a:pt x="102" y="12"/>
                  </a:lnTo>
                  <a:lnTo>
                    <a:pt x="99" y="0"/>
                  </a:lnTo>
                  <a:lnTo>
                    <a:pt x="83" y="21"/>
                  </a:lnTo>
                  <a:lnTo>
                    <a:pt x="73" y="27"/>
                  </a:lnTo>
                  <a:lnTo>
                    <a:pt x="76" y="62"/>
                  </a:lnTo>
                  <a:lnTo>
                    <a:pt x="70" y="69"/>
                  </a:lnTo>
                  <a:lnTo>
                    <a:pt x="59" y="69"/>
                  </a:lnTo>
                  <a:lnTo>
                    <a:pt x="53" y="62"/>
                  </a:lnTo>
                  <a:lnTo>
                    <a:pt x="44" y="71"/>
                  </a:lnTo>
                  <a:lnTo>
                    <a:pt x="53" y="111"/>
                  </a:lnTo>
                  <a:lnTo>
                    <a:pt x="63" y="111"/>
                  </a:lnTo>
                  <a:lnTo>
                    <a:pt x="73" y="117"/>
                  </a:lnTo>
                  <a:lnTo>
                    <a:pt x="76" y="140"/>
                  </a:lnTo>
                  <a:lnTo>
                    <a:pt x="73" y="225"/>
                  </a:lnTo>
                  <a:lnTo>
                    <a:pt x="14" y="274"/>
                  </a:lnTo>
                  <a:lnTo>
                    <a:pt x="11" y="292"/>
                  </a:lnTo>
                  <a:lnTo>
                    <a:pt x="0" y="302"/>
                  </a:lnTo>
                  <a:lnTo>
                    <a:pt x="0" y="312"/>
                  </a:lnTo>
                  <a:lnTo>
                    <a:pt x="9" y="337"/>
                  </a:lnTo>
                  <a:lnTo>
                    <a:pt x="0" y="355"/>
                  </a:lnTo>
                  <a:lnTo>
                    <a:pt x="5" y="359"/>
                  </a:lnTo>
                  <a:lnTo>
                    <a:pt x="35" y="350"/>
                  </a:lnTo>
                  <a:lnTo>
                    <a:pt x="76" y="350"/>
                  </a:lnTo>
                  <a:lnTo>
                    <a:pt x="70" y="365"/>
                  </a:lnTo>
                  <a:lnTo>
                    <a:pt x="80" y="381"/>
                  </a:lnTo>
                  <a:lnTo>
                    <a:pt x="83" y="403"/>
                  </a:lnTo>
                  <a:lnTo>
                    <a:pt x="86" y="409"/>
                  </a:lnTo>
                  <a:lnTo>
                    <a:pt x="112" y="412"/>
                  </a:lnTo>
                  <a:lnTo>
                    <a:pt x="121" y="418"/>
                  </a:lnTo>
                  <a:lnTo>
                    <a:pt x="108" y="434"/>
                  </a:lnTo>
                  <a:lnTo>
                    <a:pt x="108" y="453"/>
                  </a:lnTo>
                  <a:lnTo>
                    <a:pt x="99" y="472"/>
                  </a:lnTo>
                  <a:lnTo>
                    <a:pt x="106" y="481"/>
                  </a:lnTo>
                  <a:lnTo>
                    <a:pt x="121" y="481"/>
                  </a:lnTo>
                  <a:lnTo>
                    <a:pt x="148" y="491"/>
                  </a:lnTo>
                  <a:lnTo>
                    <a:pt x="144" y="500"/>
                  </a:lnTo>
                  <a:lnTo>
                    <a:pt x="161" y="524"/>
                  </a:lnTo>
                  <a:lnTo>
                    <a:pt x="187" y="524"/>
                  </a:lnTo>
                  <a:lnTo>
                    <a:pt x="215" y="508"/>
                  </a:lnTo>
                  <a:lnTo>
                    <a:pt x="226" y="512"/>
                  </a:lnTo>
                  <a:lnTo>
                    <a:pt x="226" y="524"/>
                  </a:lnTo>
                  <a:lnTo>
                    <a:pt x="232" y="537"/>
                  </a:lnTo>
                  <a:lnTo>
                    <a:pt x="238" y="547"/>
                  </a:lnTo>
                  <a:lnTo>
                    <a:pt x="254" y="543"/>
                  </a:lnTo>
                  <a:lnTo>
                    <a:pt x="262" y="547"/>
                  </a:lnTo>
                  <a:lnTo>
                    <a:pt x="267" y="539"/>
                  </a:lnTo>
                  <a:lnTo>
                    <a:pt x="267" y="518"/>
                  </a:lnTo>
                  <a:lnTo>
                    <a:pt x="258" y="474"/>
                  </a:lnTo>
                  <a:lnTo>
                    <a:pt x="264" y="462"/>
                  </a:lnTo>
                  <a:lnTo>
                    <a:pt x="290" y="462"/>
                  </a:lnTo>
                  <a:lnTo>
                    <a:pt x="297" y="462"/>
                  </a:lnTo>
                  <a:lnTo>
                    <a:pt x="312" y="443"/>
                  </a:lnTo>
                  <a:lnTo>
                    <a:pt x="348" y="455"/>
                  </a:lnTo>
                  <a:lnTo>
                    <a:pt x="365" y="443"/>
                  </a:lnTo>
                  <a:lnTo>
                    <a:pt x="370" y="449"/>
                  </a:lnTo>
                  <a:lnTo>
                    <a:pt x="388" y="440"/>
                  </a:lnTo>
                  <a:lnTo>
                    <a:pt x="404" y="455"/>
                  </a:lnTo>
                  <a:lnTo>
                    <a:pt x="407" y="455"/>
                  </a:lnTo>
                  <a:lnTo>
                    <a:pt x="414" y="445"/>
                  </a:lnTo>
                  <a:lnTo>
                    <a:pt x="427" y="434"/>
                  </a:lnTo>
                  <a:lnTo>
                    <a:pt x="433" y="440"/>
                  </a:lnTo>
                  <a:lnTo>
                    <a:pt x="450" y="437"/>
                  </a:lnTo>
                  <a:lnTo>
                    <a:pt x="465" y="424"/>
                  </a:lnTo>
                  <a:lnTo>
                    <a:pt x="482" y="403"/>
                  </a:lnTo>
                  <a:lnTo>
                    <a:pt x="501" y="399"/>
                  </a:lnTo>
                  <a:lnTo>
                    <a:pt x="511" y="409"/>
                  </a:lnTo>
                  <a:lnTo>
                    <a:pt x="520" y="387"/>
                  </a:lnTo>
                  <a:lnTo>
                    <a:pt x="533" y="387"/>
                  </a:lnTo>
                  <a:lnTo>
                    <a:pt x="539" y="383"/>
                  </a:lnTo>
                  <a:lnTo>
                    <a:pt x="548" y="361"/>
                  </a:lnTo>
                  <a:lnTo>
                    <a:pt x="539" y="351"/>
                  </a:lnTo>
                  <a:lnTo>
                    <a:pt x="485" y="343"/>
                  </a:lnTo>
                  <a:lnTo>
                    <a:pt x="478" y="328"/>
                  </a:lnTo>
                  <a:lnTo>
                    <a:pt x="462" y="328"/>
                  </a:lnTo>
                  <a:lnTo>
                    <a:pt x="446" y="328"/>
                  </a:lnTo>
                  <a:lnTo>
                    <a:pt x="437" y="312"/>
                  </a:lnTo>
                  <a:lnTo>
                    <a:pt x="440" y="302"/>
                  </a:lnTo>
                  <a:lnTo>
                    <a:pt x="446" y="268"/>
                  </a:lnTo>
                  <a:lnTo>
                    <a:pt x="424" y="246"/>
                  </a:lnTo>
                  <a:lnTo>
                    <a:pt x="440" y="184"/>
                  </a:lnTo>
                  <a:lnTo>
                    <a:pt x="430" y="174"/>
                  </a:lnTo>
                  <a:lnTo>
                    <a:pt x="394" y="187"/>
                  </a:lnTo>
                  <a:lnTo>
                    <a:pt x="388" y="171"/>
                  </a:lnTo>
                  <a:lnTo>
                    <a:pt x="388" y="158"/>
                  </a:lnTo>
                  <a:lnTo>
                    <a:pt x="378" y="148"/>
                  </a:lnTo>
                  <a:lnTo>
                    <a:pt x="397" y="127"/>
                  </a:lnTo>
                  <a:lnTo>
                    <a:pt x="414" y="134"/>
                  </a:lnTo>
                  <a:lnTo>
                    <a:pt x="424" y="125"/>
                  </a:lnTo>
                  <a:lnTo>
                    <a:pt x="456" y="131"/>
                  </a:lnTo>
                  <a:lnTo>
                    <a:pt x="472" y="125"/>
                  </a:lnTo>
                  <a:lnTo>
                    <a:pt x="482" y="1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4" descr="90%"/>
            <p:cNvSpPr>
              <a:spLocks/>
            </p:cNvSpPr>
            <p:nvPr/>
          </p:nvSpPr>
          <p:spPr bwMode="auto">
            <a:xfrm>
              <a:off x="4145540" y="4280824"/>
              <a:ext cx="414338" cy="503238"/>
            </a:xfrm>
            <a:custGeom>
              <a:avLst/>
              <a:gdLst>
                <a:gd name="T0" fmla="*/ 0 w 261"/>
                <a:gd name="T1" fmla="*/ 2147483647 h 317"/>
                <a:gd name="T2" fmla="*/ 2147483647 w 261"/>
                <a:gd name="T3" fmla="*/ 2147483647 h 317"/>
                <a:gd name="T4" fmla="*/ 2147483647 w 261"/>
                <a:gd name="T5" fmla="*/ 2147483647 h 317"/>
                <a:gd name="T6" fmla="*/ 2147483647 w 261"/>
                <a:gd name="T7" fmla="*/ 2147483647 h 317"/>
                <a:gd name="T8" fmla="*/ 2147483647 w 261"/>
                <a:gd name="T9" fmla="*/ 2147483647 h 317"/>
                <a:gd name="T10" fmla="*/ 2147483647 w 261"/>
                <a:gd name="T11" fmla="*/ 2147483647 h 317"/>
                <a:gd name="T12" fmla="*/ 2147483647 w 261"/>
                <a:gd name="T13" fmla="*/ 2147483647 h 317"/>
                <a:gd name="T14" fmla="*/ 2147483647 w 261"/>
                <a:gd name="T15" fmla="*/ 2147483647 h 317"/>
                <a:gd name="T16" fmla="*/ 2147483647 w 261"/>
                <a:gd name="T17" fmla="*/ 2147483647 h 317"/>
                <a:gd name="T18" fmla="*/ 2147483647 w 261"/>
                <a:gd name="T19" fmla="*/ 2147483647 h 317"/>
                <a:gd name="T20" fmla="*/ 2147483647 w 261"/>
                <a:gd name="T21" fmla="*/ 2147483647 h 317"/>
                <a:gd name="T22" fmla="*/ 2147483647 w 261"/>
                <a:gd name="T23" fmla="*/ 2147483647 h 317"/>
                <a:gd name="T24" fmla="*/ 2147483647 w 261"/>
                <a:gd name="T25" fmla="*/ 0 h 317"/>
                <a:gd name="T26" fmla="*/ 2147483647 w 261"/>
                <a:gd name="T27" fmla="*/ 2147483647 h 317"/>
                <a:gd name="T28" fmla="*/ 2147483647 w 261"/>
                <a:gd name="T29" fmla="*/ 2147483647 h 317"/>
                <a:gd name="T30" fmla="*/ 2147483647 w 261"/>
                <a:gd name="T31" fmla="*/ 2147483647 h 317"/>
                <a:gd name="T32" fmla="*/ 2147483647 w 261"/>
                <a:gd name="T33" fmla="*/ 2147483647 h 317"/>
                <a:gd name="T34" fmla="*/ 2147483647 w 261"/>
                <a:gd name="T35" fmla="*/ 2147483647 h 317"/>
                <a:gd name="T36" fmla="*/ 2147483647 w 261"/>
                <a:gd name="T37" fmla="*/ 2147483647 h 317"/>
                <a:gd name="T38" fmla="*/ 2147483647 w 261"/>
                <a:gd name="T39" fmla="*/ 2147483647 h 317"/>
                <a:gd name="T40" fmla="*/ 2147483647 w 261"/>
                <a:gd name="T41" fmla="*/ 2147483647 h 317"/>
                <a:gd name="T42" fmla="*/ 2147483647 w 261"/>
                <a:gd name="T43" fmla="*/ 2147483647 h 317"/>
                <a:gd name="T44" fmla="*/ 2147483647 w 261"/>
                <a:gd name="T45" fmla="*/ 2147483647 h 317"/>
                <a:gd name="T46" fmla="*/ 2147483647 w 261"/>
                <a:gd name="T47" fmla="*/ 2147483647 h 317"/>
                <a:gd name="T48" fmla="*/ 2147483647 w 261"/>
                <a:gd name="T49" fmla="*/ 2147483647 h 317"/>
                <a:gd name="T50" fmla="*/ 2147483647 w 261"/>
                <a:gd name="T51" fmla="*/ 2147483647 h 317"/>
                <a:gd name="T52" fmla="*/ 2147483647 w 261"/>
                <a:gd name="T53" fmla="*/ 2147483647 h 317"/>
                <a:gd name="T54" fmla="*/ 2147483647 w 261"/>
                <a:gd name="T55" fmla="*/ 2147483647 h 317"/>
                <a:gd name="T56" fmla="*/ 2147483647 w 261"/>
                <a:gd name="T57" fmla="*/ 2147483647 h 317"/>
                <a:gd name="T58" fmla="*/ 2147483647 w 261"/>
                <a:gd name="T59" fmla="*/ 2147483647 h 317"/>
                <a:gd name="T60" fmla="*/ 2147483647 w 261"/>
                <a:gd name="T61" fmla="*/ 2147483647 h 317"/>
                <a:gd name="T62" fmla="*/ 2147483647 w 261"/>
                <a:gd name="T63" fmla="*/ 2147483647 h 317"/>
                <a:gd name="T64" fmla="*/ 2147483647 w 261"/>
                <a:gd name="T65" fmla="*/ 2147483647 h 317"/>
                <a:gd name="T66" fmla="*/ 2147483647 w 261"/>
                <a:gd name="T67" fmla="*/ 2147483647 h 317"/>
                <a:gd name="T68" fmla="*/ 2147483647 w 261"/>
                <a:gd name="T69" fmla="*/ 2147483647 h 317"/>
                <a:gd name="T70" fmla="*/ 2147483647 w 261"/>
                <a:gd name="T71" fmla="*/ 2147483647 h 317"/>
                <a:gd name="T72" fmla="*/ 2147483647 w 261"/>
                <a:gd name="T73" fmla="*/ 2147483647 h 317"/>
                <a:gd name="T74" fmla="*/ 2147483647 w 261"/>
                <a:gd name="T75" fmla="*/ 2147483647 h 317"/>
                <a:gd name="T76" fmla="*/ 2147483647 w 261"/>
                <a:gd name="T77" fmla="*/ 2147483647 h 317"/>
                <a:gd name="T78" fmla="*/ 2147483647 w 261"/>
                <a:gd name="T79" fmla="*/ 2147483647 h 317"/>
                <a:gd name="T80" fmla="*/ 2147483647 w 261"/>
                <a:gd name="T81" fmla="*/ 2147483647 h 317"/>
                <a:gd name="T82" fmla="*/ 2147483647 w 261"/>
                <a:gd name="T83" fmla="*/ 2147483647 h 317"/>
                <a:gd name="T84" fmla="*/ 2147483647 w 261"/>
                <a:gd name="T85" fmla="*/ 2147483647 h 317"/>
                <a:gd name="T86" fmla="*/ 2147483647 w 261"/>
                <a:gd name="T87" fmla="*/ 2147483647 h 317"/>
                <a:gd name="T88" fmla="*/ 2147483647 w 261"/>
                <a:gd name="T89" fmla="*/ 2147483647 h 317"/>
                <a:gd name="T90" fmla="*/ 2147483647 w 261"/>
                <a:gd name="T91" fmla="*/ 2147483647 h 317"/>
                <a:gd name="T92" fmla="*/ 2147483647 w 261"/>
                <a:gd name="T93" fmla="*/ 2147483647 h 317"/>
                <a:gd name="T94" fmla="*/ 2147483647 w 261"/>
                <a:gd name="T95" fmla="*/ 2147483647 h 317"/>
                <a:gd name="T96" fmla="*/ 0 w 261"/>
                <a:gd name="T97" fmla="*/ 2147483647 h 3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17"/>
                <a:gd name="T149" fmla="*/ 261 w 261"/>
                <a:gd name="T150" fmla="*/ 317 h 3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17">
                  <a:moveTo>
                    <a:pt x="0" y="242"/>
                  </a:moveTo>
                  <a:lnTo>
                    <a:pt x="5" y="187"/>
                  </a:lnTo>
                  <a:lnTo>
                    <a:pt x="14" y="171"/>
                  </a:lnTo>
                  <a:lnTo>
                    <a:pt x="21" y="159"/>
                  </a:lnTo>
                  <a:lnTo>
                    <a:pt x="32" y="134"/>
                  </a:lnTo>
                  <a:lnTo>
                    <a:pt x="25" y="129"/>
                  </a:lnTo>
                  <a:lnTo>
                    <a:pt x="28" y="106"/>
                  </a:lnTo>
                  <a:lnTo>
                    <a:pt x="53" y="78"/>
                  </a:lnTo>
                  <a:lnTo>
                    <a:pt x="51" y="60"/>
                  </a:lnTo>
                  <a:lnTo>
                    <a:pt x="70" y="31"/>
                  </a:lnTo>
                  <a:lnTo>
                    <a:pt x="87" y="34"/>
                  </a:lnTo>
                  <a:lnTo>
                    <a:pt x="118" y="13"/>
                  </a:lnTo>
                  <a:lnTo>
                    <a:pt x="126" y="0"/>
                  </a:lnTo>
                  <a:lnTo>
                    <a:pt x="149" y="3"/>
                  </a:lnTo>
                  <a:lnTo>
                    <a:pt x="158" y="28"/>
                  </a:lnTo>
                  <a:lnTo>
                    <a:pt x="167" y="46"/>
                  </a:lnTo>
                  <a:lnTo>
                    <a:pt x="191" y="46"/>
                  </a:lnTo>
                  <a:lnTo>
                    <a:pt x="204" y="31"/>
                  </a:lnTo>
                  <a:lnTo>
                    <a:pt x="224" y="50"/>
                  </a:lnTo>
                  <a:lnTo>
                    <a:pt x="260" y="38"/>
                  </a:lnTo>
                  <a:lnTo>
                    <a:pt x="237" y="91"/>
                  </a:lnTo>
                  <a:lnTo>
                    <a:pt x="224" y="84"/>
                  </a:lnTo>
                  <a:lnTo>
                    <a:pt x="213" y="88"/>
                  </a:lnTo>
                  <a:lnTo>
                    <a:pt x="213" y="93"/>
                  </a:lnTo>
                  <a:lnTo>
                    <a:pt x="225" y="106"/>
                  </a:lnTo>
                  <a:lnTo>
                    <a:pt x="224" y="153"/>
                  </a:lnTo>
                  <a:lnTo>
                    <a:pt x="225" y="169"/>
                  </a:lnTo>
                  <a:lnTo>
                    <a:pt x="224" y="171"/>
                  </a:lnTo>
                  <a:lnTo>
                    <a:pt x="207" y="169"/>
                  </a:lnTo>
                  <a:lnTo>
                    <a:pt x="198" y="179"/>
                  </a:lnTo>
                  <a:lnTo>
                    <a:pt x="204" y="190"/>
                  </a:lnTo>
                  <a:lnTo>
                    <a:pt x="188" y="206"/>
                  </a:lnTo>
                  <a:lnTo>
                    <a:pt x="191" y="213"/>
                  </a:lnTo>
                  <a:lnTo>
                    <a:pt x="175" y="222"/>
                  </a:lnTo>
                  <a:lnTo>
                    <a:pt x="177" y="234"/>
                  </a:lnTo>
                  <a:lnTo>
                    <a:pt x="171" y="242"/>
                  </a:lnTo>
                  <a:lnTo>
                    <a:pt x="149" y="242"/>
                  </a:lnTo>
                  <a:lnTo>
                    <a:pt x="136" y="250"/>
                  </a:lnTo>
                  <a:lnTo>
                    <a:pt x="132" y="253"/>
                  </a:lnTo>
                  <a:lnTo>
                    <a:pt x="145" y="263"/>
                  </a:lnTo>
                  <a:lnTo>
                    <a:pt x="132" y="281"/>
                  </a:lnTo>
                  <a:lnTo>
                    <a:pt x="116" y="300"/>
                  </a:lnTo>
                  <a:lnTo>
                    <a:pt x="109" y="297"/>
                  </a:lnTo>
                  <a:lnTo>
                    <a:pt x="94" y="316"/>
                  </a:lnTo>
                  <a:lnTo>
                    <a:pt x="73" y="274"/>
                  </a:lnTo>
                  <a:lnTo>
                    <a:pt x="58" y="253"/>
                  </a:lnTo>
                  <a:lnTo>
                    <a:pt x="45" y="256"/>
                  </a:lnTo>
                  <a:lnTo>
                    <a:pt x="38" y="250"/>
                  </a:lnTo>
                  <a:lnTo>
                    <a:pt x="0" y="24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4145540" y="4280824"/>
              <a:ext cx="414338" cy="503238"/>
            </a:xfrm>
            <a:custGeom>
              <a:avLst/>
              <a:gdLst>
                <a:gd name="T0" fmla="*/ 0 w 261"/>
                <a:gd name="T1" fmla="*/ 2147483647 h 317"/>
                <a:gd name="T2" fmla="*/ 2147483647 w 261"/>
                <a:gd name="T3" fmla="*/ 2147483647 h 317"/>
                <a:gd name="T4" fmla="*/ 2147483647 w 261"/>
                <a:gd name="T5" fmla="*/ 2147483647 h 317"/>
                <a:gd name="T6" fmla="*/ 2147483647 w 261"/>
                <a:gd name="T7" fmla="*/ 2147483647 h 317"/>
                <a:gd name="T8" fmla="*/ 2147483647 w 261"/>
                <a:gd name="T9" fmla="*/ 2147483647 h 317"/>
                <a:gd name="T10" fmla="*/ 2147483647 w 261"/>
                <a:gd name="T11" fmla="*/ 2147483647 h 317"/>
                <a:gd name="T12" fmla="*/ 2147483647 w 261"/>
                <a:gd name="T13" fmla="*/ 2147483647 h 317"/>
                <a:gd name="T14" fmla="*/ 2147483647 w 261"/>
                <a:gd name="T15" fmla="*/ 2147483647 h 317"/>
                <a:gd name="T16" fmla="*/ 2147483647 w 261"/>
                <a:gd name="T17" fmla="*/ 2147483647 h 317"/>
                <a:gd name="T18" fmla="*/ 2147483647 w 261"/>
                <a:gd name="T19" fmla="*/ 2147483647 h 317"/>
                <a:gd name="T20" fmla="*/ 2147483647 w 261"/>
                <a:gd name="T21" fmla="*/ 2147483647 h 317"/>
                <a:gd name="T22" fmla="*/ 2147483647 w 261"/>
                <a:gd name="T23" fmla="*/ 2147483647 h 317"/>
                <a:gd name="T24" fmla="*/ 2147483647 w 261"/>
                <a:gd name="T25" fmla="*/ 0 h 317"/>
                <a:gd name="T26" fmla="*/ 2147483647 w 261"/>
                <a:gd name="T27" fmla="*/ 2147483647 h 317"/>
                <a:gd name="T28" fmla="*/ 2147483647 w 261"/>
                <a:gd name="T29" fmla="*/ 2147483647 h 317"/>
                <a:gd name="T30" fmla="*/ 2147483647 w 261"/>
                <a:gd name="T31" fmla="*/ 2147483647 h 317"/>
                <a:gd name="T32" fmla="*/ 2147483647 w 261"/>
                <a:gd name="T33" fmla="*/ 2147483647 h 317"/>
                <a:gd name="T34" fmla="*/ 2147483647 w 261"/>
                <a:gd name="T35" fmla="*/ 2147483647 h 317"/>
                <a:gd name="T36" fmla="*/ 2147483647 w 261"/>
                <a:gd name="T37" fmla="*/ 2147483647 h 317"/>
                <a:gd name="T38" fmla="*/ 2147483647 w 261"/>
                <a:gd name="T39" fmla="*/ 2147483647 h 317"/>
                <a:gd name="T40" fmla="*/ 2147483647 w 261"/>
                <a:gd name="T41" fmla="*/ 2147483647 h 317"/>
                <a:gd name="T42" fmla="*/ 2147483647 w 261"/>
                <a:gd name="T43" fmla="*/ 2147483647 h 317"/>
                <a:gd name="T44" fmla="*/ 2147483647 w 261"/>
                <a:gd name="T45" fmla="*/ 2147483647 h 317"/>
                <a:gd name="T46" fmla="*/ 2147483647 w 261"/>
                <a:gd name="T47" fmla="*/ 2147483647 h 317"/>
                <a:gd name="T48" fmla="*/ 2147483647 w 261"/>
                <a:gd name="T49" fmla="*/ 2147483647 h 317"/>
                <a:gd name="T50" fmla="*/ 2147483647 w 261"/>
                <a:gd name="T51" fmla="*/ 2147483647 h 317"/>
                <a:gd name="T52" fmla="*/ 2147483647 w 261"/>
                <a:gd name="T53" fmla="*/ 2147483647 h 317"/>
                <a:gd name="T54" fmla="*/ 2147483647 w 261"/>
                <a:gd name="T55" fmla="*/ 2147483647 h 317"/>
                <a:gd name="T56" fmla="*/ 2147483647 w 261"/>
                <a:gd name="T57" fmla="*/ 2147483647 h 317"/>
                <a:gd name="T58" fmla="*/ 2147483647 w 261"/>
                <a:gd name="T59" fmla="*/ 2147483647 h 317"/>
                <a:gd name="T60" fmla="*/ 2147483647 w 261"/>
                <a:gd name="T61" fmla="*/ 2147483647 h 317"/>
                <a:gd name="T62" fmla="*/ 2147483647 w 261"/>
                <a:gd name="T63" fmla="*/ 2147483647 h 317"/>
                <a:gd name="T64" fmla="*/ 2147483647 w 261"/>
                <a:gd name="T65" fmla="*/ 2147483647 h 317"/>
                <a:gd name="T66" fmla="*/ 2147483647 w 261"/>
                <a:gd name="T67" fmla="*/ 2147483647 h 317"/>
                <a:gd name="T68" fmla="*/ 2147483647 w 261"/>
                <a:gd name="T69" fmla="*/ 2147483647 h 317"/>
                <a:gd name="T70" fmla="*/ 2147483647 w 261"/>
                <a:gd name="T71" fmla="*/ 2147483647 h 317"/>
                <a:gd name="T72" fmla="*/ 2147483647 w 261"/>
                <a:gd name="T73" fmla="*/ 2147483647 h 317"/>
                <a:gd name="T74" fmla="*/ 2147483647 w 261"/>
                <a:gd name="T75" fmla="*/ 2147483647 h 317"/>
                <a:gd name="T76" fmla="*/ 2147483647 w 261"/>
                <a:gd name="T77" fmla="*/ 2147483647 h 317"/>
                <a:gd name="T78" fmla="*/ 2147483647 w 261"/>
                <a:gd name="T79" fmla="*/ 2147483647 h 317"/>
                <a:gd name="T80" fmla="*/ 2147483647 w 261"/>
                <a:gd name="T81" fmla="*/ 2147483647 h 317"/>
                <a:gd name="T82" fmla="*/ 2147483647 w 261"/>
                <a:gd name="T83" fmla="*/ 2147483647 h 317"/>
                <a:gd name="T84" fmla="*/ 2147483647 w 261"/>
                <a:gd name="T85" fmla="*/ 2147483647 h 317"/>
                <a:gd name="T86" fmla="*/ 2147483647 w 261"/>
                <a:gd name="T87" fmla="*/ 2147483647 h 317"/>
                <a:gd name="T88" fmla="*/ 2147483647 w 261"/>
                <a:gd name="T89" fmla="*/ 2147483647 h 317"/>
                <a:gd name="T90" fmla="*/ 2147483647 w 261"/>
                <a:gd name="T91" fmla="*/ 2147483647 h 317"/>
                <a:gd name="T92" fmla="*/ 2147483647 w 261"/>
                <a:gd name="T93" fmla="*/ 2147483647 h 317"/>
                <a:gd name="T94" fmla="*/ 2147483647 w 261"/>
                <a:gd name="T95" fmla="*/ 2147483647 h 317"/>
                <a:gd name="T96" fmla="*/ 0 w 261"/>
                <a:gd name="T97" fmla="*/ 2147483647 h 31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1"/>
                <a:gd name="T148" fmla="*/ 0 h 317"/>
                <a:gd name="T149" fmla="*/ 261 w 261"/>
                <a:gd name="T150" fmla="*/ 317 h 31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1" h="317">
                  <a:moveTo>
                    <a:pt x="0" y="242"/>
                  </a:moveTo>
                  <a:lnTo>
                    <a:pt x="5" y="187"/>
                  </a:lnTo>
                  <a:lnTo>
                    <a:pt x="14" y="171"/>
                  </a:lnTo>
                  <a:lnTo>
                    <a:pt x="21" y="159"/>
                  </a:lnTo>
                  <a:lnTo>
                    <a:pt x="32" y="134"/>
                  </a:lnTo>
                  <a:lnTo>
                    <a:pt x="25" y="129"/>
                  </a:lnTo>
                  <a:lnTo>
                    <a:pt x="28" y="106"/>
                  </a:lnTo>
                  <a:lnTo>
                    <a:pt x="53" y="78"/>
                  </a:lnTo>
                  <a:lnTo>
                    <a:pt x="51" y="60"/>
                  </a:lnTo>
                  <a:lnTo>
                    <a:pt x="70" y="31"/>
                  </a:lnTo>
                  <a:lnTo>
                    <a:pt x="87" y="34"/>
                  </a:lnTo>
                  <a:lnTo>
                    <a:pt x="118" y="13"/>
                  </a:lnTo>
                  <a:lnTo>
                    <a:pt x="126" y="0"/>
                  </a:lnTo>
                  <a:lnTo>
                    <a:pt x="149" y="3"/>
                  </a:lnTo>
                  <a:lnTo>
                    <a:pt x="158" y="28"/>
                  </a:lnTo>
                  <a:lnTo>
                    <a:pt x="167" y="46"/>
                  </a:lnTo>
                  <a:lnTo>
                    <a:pt x="191" y="46"/>
                  </a:lnTo>
                  <a:lnTo>
                    <a:pt x="204" y="31"/>
                  </a:lnTo>
                  <a:lnTo>
                    <a:pt x="224" y="50"/>
                  </a:lnTo>
                  <a:lnTo>
                    <a:pt x="260" y="38"/>
                  </a:lnTo>
                  <a:lnTo>
                    <a:pt x="237" y="91"/>
                  </a:lnTo>
                  <a:lnTo>
                    <a:pt x="224" y="84"/>
                  </a:lnTo>
                  <a:lnTo>
                    <a:pt x="213" y="88"/>
                  </a:lnTo>
                  <a:lnTo>
                    <a:pt x="213" y="93"/>
                  </a:lnTo>
                  <a:lnTo>
                    <a:pt x="225" y="106"/>
                  </a:lnTo>
                  <a:lnTo>
                    <a:pt x="224" y="153"/>
                  </a:lnTo>
                  <a:lnTo>
                    <a:pt x="225" y="169"/>
                  </a:lnTo>
                  <a:lnTo>
                    <a:pt x="224" y="171"/>
                  </a:lnTo>
                  <a:lnTo>
                    <a:pt x="207" y="169"/>
                  </a:lnTo>
                  <a:lnTo>
                    <a:pt x="198" y="179"/>
                  </a:lnTo>
                  <a:lnTo>
                    <a:pt x="204" y="190"/>
                  </a:lnTo>
                  <a:lnTo>
                    <a:pt x="188" y="206"/>
                  </a:lnTo>
                  <a:lnTo>
                    <a:pt x="191" y="213"/>
                  </a:lnTo>
                  <a:lnTo>
                    <a:pt x="175" y="222"/>
                  </a:lnTo>
                  <a:lnTo>
                    <a:pt x="177" y="234"/>
                  </a:lnTo>
                  <a:lnTo>
                    <a:pt x="171" y="242"/>
                  </a:lnTo>
                  <a:lnTo>
                    <a:pt x="149" y="242"/>
                  </a:lnTo>
                  <a:lnTo>
                    <a:pt x="136" y="250"/>
                  </a:lnTo>
                  <a:lnTo>
                    <a:pt x="132" y="253"/>
                  </a:lnTo>
                  <a:lnTo>
                    <a:pt x="145" y="263"/>
                  </a:lnTo>
                  <a:lnTo>
                    <a:pt x="132" y="281"/>
                  </a:lnTo>
                  <a:lnTo>
                    <a:pt x="116" y="300"/>
                  </a:lnTo>
                  <a:lnTo>
                    <a:pt x="109" y="297"/>
                  </a:lnTo>
                  <a:lnTo>
                    <a:pt x="94" y="316"/>
                  </a:lnTo>
                  <a:lnTo>
                    <a:pt x="73" y="274"/>
                  </a:lnTo>
                  <a:lnTo>
                    <a:pt x="58" y="253"/>
                  </a:lnTo>
                  <a:lnTo>
                    <a:pt x="45" y="256"/>
                  </a:lnTo>
                  <a:lnTo>
                    <a:pt x="38" y="250"/>
                  </a:lnTo>
                  <a:lnTo>
                    <a:pt x="0" y="24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6" descr="90%"/>
            <p:cNvSpPr>
              <a:spLocks/>
            </p:cNvSpPr>
            <p:nvPr/>
          </p:nvSpPr>
          <p:spPr bwMode="auto">
            <a:xfrm>
              <a:off x="3893128" y="4115724"/>
              <a:ext cx="457200" cy="615950"/>
            </a:xfrm>
            <a:custGeom>
              <a:avLst/>
              <a:gdLst>
                <a:gd name="T0" fmla="*/ 2147483647 w 288"/>
                <a:gd name="T1" fmla="*/ 2147483647 h 388"/>
                <a:gd name="T2" fmla="*/ 2147483647 w 288"/>
                <a:gd name="T3" fmla="*/ 2147483647 h 388"/>
                <a:gd name="T4" fmla="*/ 2147483647 w 288"/>
                <a:gd name="T5" fmla="*/ 2147483647 h 388"/>
                <a:gd name="T6" fmla="*/ 2147483647 w 288"/>
                <a:gd name="T7" fmla="*/ 2147483647 h 388"/>
                <a:gd name="T8" fmla="*/ 2147483647 w 288"/>
                <a:gd name="T9" fmla="*/ 2147483647 h 388"/>
                <a:gd name="T10" fmla="*/ 0 w 288"/>
                <a:gd name="T11" fmla="*/ 2147483647 h 388"/>
                <a:gd name="T12" fmla="*/ 2147483647 w 288"/>
                <a:gd name="T13" fmla="*/ 2147483647 h 388"/>
                <a:gd name="T14" fmla="*/ 2147483647 w 288"/>
                <a:gd name="T15" fmla="*/ 2147483647 h 388"/>
                <a:gd name="T16" fmla="*/ 2147483647 w 288"/>
                <a:gd name="T17" fmla="*/ 2147483647 h 388"/>
                <a:gd name="T18" fmla="*/ 2147483647 w 288"/>
                <a:gd name="T19" fmla="*/ 2147483647 h 388"/>
                <a:gd name="T20" fmla="*/ 2147483647 w 288"/>
                <a:gd name="T21" fmla="*/ 2147483647 h 388"/>
                <a:gd name="T22" fmla="*/ 2147483647 w 288"/>
                <a:gd name="T23" fmla="*/ 2147483647 h 388"/>
                <a:gd name="T24" fmla="*/ 2147483647 w 288"/>
                <a:gd name="T25" fmla="*/ 2147483647 h 388"/>
                <a:gd name="T26" fmla="*/ 2147483647 w 288"/>
                <a:gd name="T27" fmla="*/ 2147483647 h 388"/>
                <a:gd name="T28" fmla="*/ 2147483647 w 288"/>
                <a:gd name="T29" fmla="*/ 2147483647 h 388"/>
                <a:gd name="T30" fmla="*/ 2147483647 w 288"/>
                <a:gd name="T31" fmla="*/ 2147483647 h 388"/>
                <a:gd name="T32" fmla="*/ 2147483647 w 288"/>
                <a:gd name="T33" fmla="*/ 2147483647 h 388"/>
                <a:gd name="T34" fmla="*/ 2147483647 w 288"/>
                <a:gd name="T35" fmla="*/ 2147483647 h 388"/>
                <a:gd name="T36" fmla="*/ 2147483647 w 288"/>
                <a:gd name="T37" fmla="*/ 2147483647 h 388"/>
                <a:gd name="T38" fmla="*/ 2147483647 w 288"/>
                <a:gd name="T39" fmla="*/ 2147483647 h 388"/>
                <a:gd name="T40" fmla="*/ 2147483647 w 288"/>
                <a:gd name="T41" fmla="*/ 2147483647 h 388"/>
                <a:gd name="T42" fmla="*/ 2147483647 w 288"/>
                <a:gd name="T43" fmla="*/ 2147483647 h 388"/>
                <a:gd name="T44" fmla="*/ 2147483647 w 288"/>
                <a:gd name="T45" fmla="*/ 2147483647 h 388"/>
                <a:gd name="T46" fmla="*/ 2147483647 w 288"/>
                <a:gd name="T47" fmla="*/ 2147483647 h 388"/>
                <a:gd name="T48" fmla="*/ 2147483647 w 288"/>
                <a:gd name="T49" fmla="*/ 2147483647 h 388"/>
                <a:gd name="T50" fmla="*/ 2147483647 w 288"/>
                <a:gd name="T51" fmla="*/ 2147483647 h 388"/>
                <a:gd name="T52" fmla="*/ 2147483647 w 288"/>
                <a:gd name="T53" fmla="*/ 2147483647 h 388"/>
                <a:gd name="T54" fmla="*/ 2147483647 w 288"/>
                <a:gd name="T55" fmla="*/ 2147483647 h 388"/>
                <a:gd name="T56" fmla="*/ 2147483647 w 288"/>
                <a:gd name="T57" fmla="*/ 2147483647 h 388"/>
                <a:gd name="T58" fmla="*/ 2147483647 w 288"/>
                <a:gd name="T59" fmla="*/ 2147483647 h 388"/>
                <a:gd name="T60" fmla="*/ 2147483647 w 288"/>
                <a:gd name="T61" fmla="*/ 2147483647 h 388"/>
                <a:gd name="T62" fmla="*/ 2147483647 w 288"/>
                <a:gd name="T63" fmla="*/ 2147483647 h 388"/>
                <a:gd name="T64" fmla="*/ 2147483647 w 288"/>
                <a:gd name="T65" fmla="*/ 2147483647 h 388"/>
                <a:gd name="T66" fmla="*/ 2147483647 w 288"/>
                <a:gd name="T67" fmla="*/ 2147483647 h 388"/>
                <a:gd name="T68" fmla="*/ 2147483647 w 288"/>
                <a:gd name="T69" fmla="*/ 2147483647 h 388"/>
                <a:gd name="T70" fmla="*/ 2147483647 w 288"/>
                <a:gd name="T71" fmla="*/ 2147483647 h 388"/>
                <a:gd name="T72" fmla="*/ 2147483647 w 288"/>
                <a:gd name="T73" fmla="*/ 2147483647 h 388"/>
                <a:gd name="T74" fmla="*/ 2147483647 w 288"/>
                <a:gd name="T75" fmla="*/ 2147483647 h 388"/>
                <a:gd name="T76" fmla="*/ 2147483647 w 288"/>
                <a:gd name="T77" fmla="*/ 2147483647 h 388"/>
                <a:gd name="T78" fmla="*/ 2147483647 w 288"/>
                <a:gd name="T79" fmla="*/ 2147483647 h 388"/>
                <a:gd name="T80" fmla="*/ 2147483647 w 288"/>
                <a:gd name="T81" fmla="*/ 2147483647 h 388"/>
                <a:gd name="T82" fmla="*/ 2147483647 w 288"/>
                <a:gd name="T83" fmla="*/ 2147483647 h 388"/>
                <a:gd name="T84" fmla="*/ 2147483647 w 288"/>
                <a:gd name="T85" fmla="*/ 2147483647 h 388"/>
                <a:gd name="T86" fmla="*/ 2147483647 w 288"/>
                <a:gd name="T87" fmla="*/ 2147483647 h 388"/>
                <a:gd name="T88" fmla="*/ 2147483647 w 288"/>
                <a:gd name="T89" fmla="*/ 2147483647 h 388"/>
                <a:gd name="T90" fmla="*/ 2147483647 w 288"/>
                <a:gd name="T91" fmla="*/ 2147483647 h 388"/>
                <a:gd name="T92" fmla="*/ 2147483647 w 288"/>
                <a:gd name="T93" fmla="*/ 2147483647 h 388"/>
                <a:gd name="T94" fmla="*/ 2147483647 w 288"/>
                <a:gd name="T95" fmla="*/ 2147483647 h 388"/>
                <a:gd name="T96" fmla="*/ 2147483647 w 288"/>
                <a:gd name="T97" fmla="*/ 2147483647 h 388"/>
                <a:gd name="T98" fmla="*/ 2147483647 w 288"/>
                <a:gd name="T99" fmla="*/ 0 h 388"/>
                <a:gd name="T100" fmla="*/ 2147483647 w 288"/>
                <a:gd name="T101" fmla="*/ 2147483647 h 388"/>
                <a:gd name="T102" fmla="*/ 2147483647 w 288"/>
                <a:gd name="T103" fmla="*/ 2147483647 h 388"/>
                <a:gd name="T104" fmla="*/ 2147483647 w 288"/>
                <a:gd name="T105" fmla="*/ 2147483647 h 388"/>
                <a:gd name="T106" fmla="*/ 2147483647 w 288"/>
                <a:gd name="T107" fmla="*/ 2147483647 h 388"/>
                <a:gd name="T108" fmla="*/ 2147483647 w 288"/>
                <a:gd name="T109" fmla="*/ 2147483647 h 388"/>
                <a:gd name="T110" fmla="*/ 2147483647 w 288"/>
                <a:gd name="T111" fmla="*/ 2147483647 h 3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8"/>
                <a:gd name="T169" fmla="*/ 0 h 388"/>
                <a:gd name="T170" fmla="*/ 288 w 288"/>
                <a:gd name="T171" fmla="*/ 388 h 3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8" h="388">
                  <a:moveTo>
                    <a:pt x="4" y="84"/>
                  </a:moveTo>
                  <a:lnTo>
                    <a:pt x="25" y="119"/>
                  </a:lnTo>
                  <a:lnTo>
                    <a:pt x="25" y="138"/>
                  </a:lnTo>
                  <a:lnTo>
                    <a:pt x="14" y="157"/>
                  </a:lnTo>
                  <a:lnTo>
                    <a:pt x="1" y="166"/>
                  </a:lnTo>
                  <a:lnTo>
                    <a:pt x="0" y="197"/>
                  </a:lnTo>
                  <a:lnTo>
                    <a:pt x="1" y="205"/>
                  </a:lnTo>
                  <a:lnTo>
                    <a:pt x="11" y="201"/>
                  </a:lnTo>
                  <a:lnTo>
                    <a:pt x="14" y="205"/>
                  </a:lnTo>
                  <a:lnTo>
                    <a:pt x="14" y="226"/>
                  </a:lnTo>
                  <a:lnTo>
                    <a:pt x="25" y="248"/>
                  </a:lnTo>
                  <a:lnTo>
                    <a:pt x="38" y="254"/>
                  </a:lnTo>
                  <a:lnTo>
                    <a:pt x="38" y="289"/>
                  </a:lnTo>
                  <a:lnTo>
                    <a:pt x="32" y="315"/>
                  </a:lnTo>
                  <a:lnTo>
                    <a:pt x="38" y="324"/>
                  </a:lnTo>
                  <a:lnTo>
                    <a:pt x="50" y="337"/>
                  </a:lnTo>
                  <a:lnTo>
                    <a:pt x="81" y="330"/>
                  </a:lnTo>
                  <a:lnTo>
                    <a:pt x="87" y="339"/>
                  </a:lnTo>
                  <a:lnTo>
                    <a:pt x="77" y="353"/>
                  </a:lnTo>
                  <a:lnTo>
                    <a:pt x="60" y="374"/>
                  </a:lnTo>
                  <a:lnTo>
                    <a:pt x="60" y="380"/>
                  </a:lnTo>
                  <a:lnTo>
                    <a:pt x="70" y="387"/>
                  </a:lnTo>
                  <a:lnTo>
                    <a:pt x="132" y="363"/>
                  </a:lnTo>
                  <a:lnTo>
                    <a:pt x="156" y="374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7" y="346"/>
                  </a:lnTo>
                  <a:lnTo>
                    <a:pt x="164" y="292"/>
                  </a:lnTo>
                  <a:lnTo>
                    <a:pt x="175" y="276"/>
                  </a:lnTo>
                  <a:lnTo>
                    <a:pt x="181" y="264"/>
                  </a:lnTo>
                  <a:lnTo>
                    <a:pt x="191" y="239"/>
                  </a:lnTo>
                  <a:lnTo>
                    <a:pt x="184" y="233"/>
                  </a:lnTo>
                  <a:lnTo>
                    <a:pt x="188" y="210"/>
                  </a:lnTo>
                  <a:lnTo>
                    <a:pt x="213" y="181"/>
                  </a:lnTo>
                  <a:lnTo>
                    <a:pt x="210" y="163"/>
                  </a:lnTo>
                  <a:lnTo>
                    <a:pt x="230" y="134"/>
                  </a:lnTo>
                  <a:lnTo>
                    <a:pt x="246" y="138"/>
                  </a:lnTo>
                  <a:lnTo>
                    <a:pt x="278" y="115"/>
                  </a:lnTo>
                  <a:lnTo>
                    <a:pt x="287" y="103"/>
                  </a:lnTo>
                  <a:lnTo>
                    <a:pt x="266" y="62"/>
                  </a:lnTo>
                  <a:lnTo>
                    <a:pt x="250" y="43"/>
                  </a:lnTo>
                  <a:lnTo>
                    <a:pt x="259" y="33"/>
                  </a:lnTo>
                  <a:lnTo>
                    <a:pt x="246" y="21"/>
                  </a:lnTo>
                  <a:lnTo>
                    <a:pt x="213" y="21"/>
                  </a:lnTo>
                  <a:lnTo>
                    <a:pt x="201" y="9"/>
                  </a:lnTo>
                  <a:lnTo>
                    <a:pt x="175" y="33"/>
                  </a:lnTo>
                  <a:lnTo>
                    <a:pt x="164" y="28"/>
                  </a:lnTo>
                  <a:lnTo>
                    <a:pt x="175" y="9"/>
                  </a:lnTo>
                  <a:lnTo>
                    <a:pt x="175" y="2"/>
                  </a:lnTo>
                  <a:lnTo>
                    <a:pt x="164" y="0"/>
                  </a:lnTo>
                  <a:lnTo>
                    <a:pt x="132" y="16"/>
                  </a:lnTo>
                  <a:lnTo>
                    <a:pt x="108" y="23"/>
                  </a:lnTo>
                  <a:lnTo>
                    <a:pt x="87" y="21"/>
                  </a:lnTo>
                  <a:lnTo>
                    <a:pt x="44" y="62"/>
                  </a:lnTo>
                  <a:lnTo>
                    <a:pt x="21" y="69"/>
                  </a:lnTo>
                  <a:lnTo>
                    <a:pt x="4" y="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3893128" y="4115724"/>
              <a:ext cx="457200" cy="615950"/>
            </a:xfrm>
            <a:custGeom>
              <a:avLst/>
              <a:gdLst>
                <a:gd name="T0" fmla="*/ 2147483647 w 288"/>
                <a:gd name="T1" fmla="*/ 2147483647 h 388"/>
                <a:gd name="T2" fmla="*/ 2147483647 w 288"/>
                <a:gd name="T3" fmla="*/ 2147483647 h 388"/>
                <a:gd name="T4" fmla="*/ 2147483647 w 288"/>
                <a:gd name="T5" fmla="*/ 2147483647 h 388"/>
                <a:gd name="T6" fmla="*/ 2147483647 w 288"/>
                <a:gd name="T7" fmla="*/ 2147483647 h 388"/>
                <a:gd name="T8" fmla="*/ 2147483647 w 288"/>
                <a:gd name="T9" fmla="*/ 2147483647 h 388"/>
                <a:gd name="T10" fmla="*/ 0 w 288"/>
                <a:gd name="T11" fmla="*/ 2147483647 h 388"/>
                <a:gd name="T12" fmla="*/ 2147483647 w 288"/>
                <a:gd name="T13" fmla="*/ 2147483647 h 388"/>
                <a:gd name="T14" fmla="*/ 2147483647 w 288"/>
                <a:gd name="T15" fmla="*/ 2147483647 h 388"/>
                <a:gd name="T16" fmla="*/ 2147483647 w 288"/>
                <a:gd name="T17" fmla="*/ 2147483647 h 388"/>
                <a:gd name="T18" fmla="*/ 2147483647 w 288"/>
                <a:gd name="T19" fmla="*/ 2147483647 h 388"/>
                <a:gd name="T20" fmla="*/ 2147483647 w 288"/>
                <a:gd name="T21" fmla="*/ 2147483647 h 388"/>
                <a:gd name="T22" fmla="*/ 2147483647 w 288"/>
                <a:gd name="T23" fmla="*/ 2147483647 h 388"/>
                <a:gd name="T24" fmla="*/ 2147483647 w 288"/>
                <a:gd name="T25" fmla="*/ 2147483647 h 388"/>
                <a:gd name="T26" fmla="*/ 2147483647 w 288"/>
                <a:gd name="T27" fmla="*/ 2147483647 h 388"/>
                <a:gd name="T28" fmla="*/ 2147483647 w 288"/>
                <a:gd name="T29" fmla="*/ 2147483647 h 388"/>
                <a:gd name="T30" fmla="*/ 2147483647 w 288"/>
                <a:gd name="T31" fmla="*/ 2147483647 h 388"/>
                <a:gd name="T32" fmla="*/ 2147483647 w 288"/>
                <a:gd name="T33" fmla="*/ 2147483647 h 388"/>
                <a:gd name="T34" fmla="*/ 2147483647 w 288"/>
                <a:gd name="T35" fmla="*/ 2147483647 h 388"/>
                <a:gd name="T36" fmla="*/ 2147483647 w 288"/>
                <a:gd name="T37" fmla="*/ 2147483647 h 388"/>
                <a:gd name="T38" fmla="*/ 2147483647 w 288"/>
                <a:gd name="T39" fmla="*/ 2147483647 h 388"/>
                <a:gd name="T40" fmla="*/ 2147483647 w 288"/>
                <a:gd name="T41" fmla="*/ 2147483647 h 388"/>
                <a:gd name="T42" fmla="*/ 2147483647 w 288"/>
                <a:gd name="T43" fmla="*/ 2147483647 h 388"/>
                <a:gd name="T44" fmla="*/ 2147483647 w 288"/>
                <a:gd name="T45" fmla="*/ 2147483647 h 388"/>
                <a:gd name="T46" fmla="*/ 2147483647 w 288"/>
                <a:gd name="T47" fmla="*/ 2147483647 h 388"/>
                <a:gd name="T48" fmla="*/ 2147483647 w 288"/>
                <a:gd name="T49" fmla="*/ 2147483647 h 388"/>
                <a:gd name="T50" fmla="*/ 2147483647 w 288"/>
                <a:gd name="T51" fmla="*/ 2147483647 h 388"/>
                <a:gd name="T52" fmla="*/ 2147483647 w 288"/>
                <a:gd name="T53" fmla="*/ 2147483647 h 388"/>
                <a:gd name="T54" fmla="*/ 2147483647 w 288"/>
                <a:gd name="T55" fmla="*/ 2147483647 h 388"/>
                <a:gd name="T56" fmla="*/ 2147483647 w 288"/>
                <a:gd name="T57" fmla="*/ 2147483647 h 388"/>
                <a:gd name="T58" fmla="*/ 2147483647 w 288"/>
                <a:gd name="T59" fmla="*/ 2147483647 h 388"/>
                <a:gd name="T60" fmla="*/ 2147483647 w 288"/>
                <a:gd name="T61" fmla="*/ 2147483647 h 388"/>
                <a:gd name="T62" fmla="*/ 2147483647 w 288"/>
                <a:gd name="T63" fmla="*/ 2147483647 h 388"/>
                <a:gd name="T64" fmla="*/ 2147483647 w 288"/>
                <a:gd name="T65" fmla="*/ 2147483647 h 388"/>
                <a:gd name="T66" fmla="*/ 2147483647 w 288"/>
                <a:gd name="T67" fmla="*/ 2147483647 h 388"/>
                <a:gd name="T68" fmla="*/ 2147483647 w 288"/>
                <a:gd name="T69" fmla="*/ 2147483647 h 388"/>
                <a:gd name="T70" fmla="*/ 2147483647 w 288"/>
                <a:gd name="T71" fmla="*/ 2147483647 h 388"/>
                <a:gd name="T72" fmla="*/ 2147483647 w 288"/>
                <a:gd name="T73" fmla="*/ 2147483647 h 388"/>
                <a:gd name="T74" fmla="*/ 2147483647 w 288"/>
                <a:gd name="T75" fmla="*/ 2147483647 h 388"/>
                <a:gd name="T76" fmla="*/ 2147483647 w 288"/>
                <a:gd name="T77" fmla="*/ 2147483647 h 388"/>
                <a:gd name="T78" fmla="*/ 2147483647 w 288"/>
                <a:gd name="T79" fmla="*/ 2147483647 h 388"/>
                <a:gd name="T80" fmla="*/ 2147483647 w 288"/>
                <a:gd name="T81" fmla="*/ 2147483647 h 388"/>
                <a:gd name="T82" fmla="*/ 2147483647 w 288"/>
                <a:gd name="T83" fmla="*/ 2147483647 h 388"/>
                <a:gd name="T84" fmla="*/ 2147483647 w 288"/>
                <a:gd name="T85" fmla="*/ 2147483647 h 388"/>
                <a:gd name="T86" fmla="*/ 2147483647 w 288"/>
                <a:gd name="T87" fmla="*/ 2147483647 h 388"/>
                <a:gd name="T88" fmla="*/ 2147483647 w 288"/>
                <a:gd name="T89" fmla="*/ 2147483647 h 388"/>
                <a:gd name="T90" fmla="*/ 2147483647 w 288"/>
                <a:gd name="T91" fmla="*/ 2147483647 h 388"/>
                <a:gd name="T92" fmla="*/ 2147483647 w 288"/>
                <a:gd name="T93" fmla="*/ 2147483647 h 388"/>
                <a:gd name="T94" fmla="*/ 2147483647 w 288"/>
                <a:gd name="T95" fmla="*/ 2147483647 h 388"/>
                <a:gd name="T96" fmla="*/ 2147483647 w 288"/>
                <a:gd name="T97" fmla="*/ 2147483647 h 388"/>
                <a:gd name="T98" fmla="*/ 2147483647 w 288"/>
                <a:gd name="T99" fmla="*/ 0 h 388"/>
                <a:gd name="T100" fmla="*/ 2147483647 w 288"/>
                <a:gd name="T101" fmla="*/ 2147483647 h 388"/>
                <a:gd name="T102" fmla="*/ 2147483647 w 288"/>
                <a:gd name="T103" fmla="*/ 2147483647 h 388"/>
                <a:gd name="T104" fmla="*/ 2147483647 w 288"/>
                <a:gd name="T105" fmla="*/ 2147483647 h 388"/>
                <a:gd name="T106" fmla="*/ 2147483647 w 288"/>
                <a:gd name="T107" fmla="*/ 2147483647 h 388"/>
                <a:gd name="T108" fmla="*/ 2147483647 w 288"/>
                <a:gd name="T109" fmla="*/ 2147483647 h 388"/>
                <a:gd name="T110" fmla="*/ 2147483647 w 288"/>
                <a:gd name="T111" fmla="*/ 2147483647 h 3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8"/>
                <a:gd name="T169" fmla="*/ 0 h 388"/>
                <a:gd name="T170" fmla="*/ 288 w 288"/>
                <a:gd name="T171" fmla="*/ 388 h 3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8" h="388">
                  <a:moveTo>
                    <a:pt x="4" y="84"/>
                  </a:moveTo>
                  <a:lnTo>
                    <a:pt x="25" y="119"/>
                  </a:lnTo>
                  <a:lnTo>
                    <a:pt x="25" y="138"/>
                  </a:lnTo>
                  <a:lnTo>
                    <a:pt x="14" y="157"/>
                  </a:lnTo>
                  <a:lnTo>
                    <a:pt x="1" y="166"/>
                  </a:lnTo>
                  <a:lnTo>
                    <a:pt x="0" y="197"/>
                  </a:lnTo>
                  <a:lnTo>
                    <a:pt x="1" y="205"/>
                  </a:lnTo>
                  <a:lnTo>
                    <a:pt x="11" y="201"/>
                  </a:lnTo>
                  <a:lnTo>
                    <a:pt x="14" y="205"/>
                  </a:lnTo>
                  <a:lnTo>
                    <a:pt x="14" y="226"/>
                  </a:lnTo>
                  <a:lnTo>
                    <a:pt x="25" y="248"/>
                  </a:lnTo>
                  <a:lnTo>
                    <a:pt x="38" y="254"/>
                  </a:lnTo>
                  <a:lnTo>
                    <a:pt x="38" y="289"/>
                  </a:lnTo>
                  <a:lnTo>
                    <a:pt x="32" y="315"/>
                  </a:lnTo>
                  <a:lnTo>
                    <a:pt x="38" y="324"/>
                  </a:lnTo>
                  <a:lnTo>
                    <a:pt x="50" y="337"/>
                  </a:lnTo>
                  <a:lnTo>
                    <a:pt x="81" y="330"/>
                  </a:lnTo>
                  <a:lnTo>
                    <a:pt x="87" y="339"/>
                  </a:lnTo>
                  <a:lnTo>
                    <a:pt x="77" y="353"/>
                  </a:lnTo>
                  <a:lnTo>
                    <a:pt x="60" y="374"/>
                  </a:lnTo>
                  <a:lnTo>
                    <a:pt x="60" y="380"/>
                  </a:lnTo>
                  <a:lnTo>
                    <a:pt x="70" y="387"/>
                  </a:lnTo>
                  <a:lnTo>
                    <a:pt x="132" y="363"/>
                  </a:lnTo>
                  <a:lnTo>
                    <a:pt x="156" y="374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7" y="346"/>
                  </a:lnTo>
                  <a:lnTo>
                    <a:pt x="164" y="292"/>
                  </a:lnTo>
                  <a:lnTo>
                    <a:pt x="175" y="276"/>
                  </a:lnTo>
                  <a:lnTo>
                    <a:pt x="181" y="264"/>
                  </a:lnTo>
                  <a:lnTo>
                    <a:pt x="191" y="239"/>
                  </a:lnTo>
                  <a:lnTo>
                    <a:pt x="184" y="233"/>
                  </a:lnTo>
                  <a:lnTo>
                    <a:pt x="188" y="210"/>
                  </a:lnTo>
                  <a:lnTo>
                    <a:pt x="213" y="181"/>
                  </a:lnTo>
                  <a:lnTo>
                    <a:pt x="210" y="163"/>
                  </a:lnTo>
                  <a:lnTo>
                    <a:pt x="230" y="134"/>
                  </a:lnTo>
                  <a:lnTo>
                    <a:pt x="246" y="138"/>
                  </a:lnTo>
                  <a:lnTo>
                    <a:pt x="278" y="115"/>
                  </a:lnTo>
                  <a:lnTo>
                    <a:pt x="287" y="103"/>
                  </a:lnTo>
                  <a:lnTo>
                    <a:pt x="266" y="62"/>
                  </a:lnTo>
                  <a:lnTo>
                    <a:pt x="250" y="43"/>
                  </a:lnTo>
                  <a:lnTo>
                    <a:pt x="259" y="33"/>
                  </a:lnTo>
                  <a:lnTo>
                    <a:pt x="246" y="21"/>
                  </a:lnTo>
                  <a:lnTo>
                    <a:pt x="213" y="21"/>
                  </a:lnTo>
                  <a:lnTo>
                    <a:pt x="201" y="9"/>
                  </a:lnTo>
                  <a:lnTo>
                    <a:pt x="175" y="33"/>
                  </a:lnTo>
                  <a:lnTo>
                    <a:pt x="164" y="28"/>
                  </a:lnTo>
                  <a:lnTo>
                    <a:pt x="175" y="9"/>
                  </a:lnTo>
                  <a:lnTo>
                    <a:pt x="175" y="2"/>
                  </a:lnTo>
                  <a:lnTo>
                    <a:pt x="164" y="0"/>
                  </a:lnTo>
                  <a:lnTo>
                    <a:pt x="132" y="16"/>
                  </a:lnTo>
                  <a:lnTo>
                    <a:pt x="108" y="23"/>
                  </a:lnTo>
                  <a:lnTo>
                    <a:pt x="87" y="21"/>
                  </a:lnTo>
                  <a:lnTo>
                    <a:pt x="44" y="62"/>
                  </a:lnTo>
                  <a:lnTo>
                    <a:pt x="21" y="69"/>
                  </a:lnTo>
                  <a:lnTo>
                    <a:pt x="4" y="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8" descr="90%"/>
            <p:cNvSpPr>
              <a:spLocks/>
            </p:cNvSpPr>
            <p:nvPr/>
          </p:nvSpPr>
          <p:spPr bwMode="auto">
            <a:xfrm>
              <a:off x="3431165" y="4176049"/>
              <a:ext cx="525463" cy="565150"/>
            </a:xfrm>
            <a:custGeom>
              <a:avLst/>
              <a:gdLst>
                <a:gd name="T0" fmla="*/ 2147483647 w 331"/>
                <a:gd name="T1" fmla="*/ 2147483647 h 356"/>
                <a:gd name="T2" fmla="*/ 2147483647 w 331"/>
                <a:gd name="T3" fmla="*/ 2147483647 h 356"/>
                <a:gd name="T4" fmla="*/ 2147483647 w 331"/>
                <a:gd name="T5" fmla="*/ 2147483647 h 356"/>
                <a:gd name="T6" fmla="*/ 2147483647 w 331"/>
                <a:gd name="T7" fmla="*/ 2147483647 h 356"/>
                <a:gd name="T8" fmla="*/ 2147483647 w 331"/>
                <a:gd name="T9" fmla="*/ 2147483647 h 356"/>
                <a:gd name="T10" fmla="*/ 2147483647 w 331"/>
                <a:gd name="T11" fmla="*/ 2147483647 h 356"/>
                <a:gd name="T12" fmla="*/ 2147483647 w 331"/>
                <a:gd name="T13" fmla="*/ 0 h 356"/>
                <a:gd name="T14" fmla="*/ 2147483647 w 331"/>
                <a:gd name="T15" fmla="*/ 2147483647 h 356"/>
                <a:gd name="T16" fmla="*/ 2147483647 w 331"/>
                <a:gd name="T17" fmla="*/ 2147483647 h 356"/>
                <a:gd name="T18" fmla="*/ 2147483647 w 331"/>
                <a:gd name="T19" fmla="*/ 2147483647 h 356"/>
                <a:gd name="T20" fmla="*/ 2147483647 w 331"/>
                <a:gd name="T21" fmla="*/ 2147483647 h 356"/>
                <a:gd name="T22" fmla="*/ 2147483647 w 331"/>
                <a:gd name="T23" fmla="*/ 2147483647 h 356"/>
                <a:gd name="T24" fmla="*/ 2147483647 w 331"/>
                <a:gd name="T25" fmla="*/ 2147483647 h 356"/>
                <a:gd name="T26" fmla="*/ 2147483647 w 331"/>
                <a:gd name="T27" fmla="*/ 2147483647 h 356"/>
                <a:gd name="T28" fmla="*/ 2147483647 w 331"/>
                <a:gd name="T29" fmla="*/ 2147483647 h 356"/>
                <a:gd name="T30" fmla="*/ 2147483647 w 331"/>
                <a:gd name="T31" fmla="*/ 2147483647 h 356"/>
                <a:gd name="T32" fmla="*/ 2147483647 w 331"/>
                <a:gd name="T33" fmla="*/ 2147483647 h 356"/>
                <a:gd name="T34" fmla="*/ 2147483647 w 331"/>
                <a:gd name="T35" fmla="*/ 2147483647 h 356"/>
                <a:gd name="T36" fmla="*/ 2147483647 w 331"/>
                <a:gd name="T37" fmla="*/ 2147483647 h 356"/>
                <a:gd name="T38" fmla="*/ 2147483647 w 331"/>
                <a:gd name="T39" fmla="*/ 2147483647 h 356"/>
                <a:gd name="T40" fmla="*/ 2147483647 w 331"/>
                <a:gd name="T41" fmla="*/ 2147483647 h 356"/>
                <a:gd name="T42" fmla="*/ 2147483647 w 331"/>
                <a:gd name="T43" fmla="*/ 2147483647 h 356"/>
                <a:gd name="T44" fmla="*/ 2147483647 w 331"/>
                <a:gd name="T45" fmla="*/ 2147483647 h 356"/>
                <a:gd name="T46" fmla="*/ 2147483647 w 331"/>
                <a:gd name="T47" fmla="*/ 2147483647 h 356"/>
                <a:gd name="T48" fmla="*/ 2147483647 w 331"/>
                <a:gd name="T49" fmla="*/ 2147483647 h 356"/>
                <a:gd name="T50" fmla="*/ 2147483647 w 331"/>
                <a:gd name="T51" fmla="*/ 2147483647 h 356"/>
                <a:gd name="T52" fmla="*/ 2147483647 w 331"/>
                <a:gd name="T53" fmla="*/ 2147483647 h 356"/>
                <a:gd name="T54" fmla="*/ 2147483647 w 331"/>
                <a:gd name="T55" fmla="*/ 2147483647 h 356"/>
                <a:gd name="T56" fmla="*/ 2147483647 w 331"/>
                <a:gd name="T57" fmla="*/ 2147483647 h 356"/>
                <a:gd name="T58" fmla="*/ 2147483647 w 331"/>
                <a:gd name="T59" fmla="*/ 2147483647 h 356"/>
                <a:gd name="T60" fmla="*/ 2147483647 w 331"/>
                <a:gd name="T61" fmla="*/ 2147483647 h 356"/>
                <a:gd name="T62" fmla="*/ 2147483647 w 331"/>
                <a:gd name="T63" fmla="*/ 2147483647 h 356"/>
                <a:gd name="T64" fmla="*/ 2147483647 w 331"/>
                <a:gd name="T65" fmla="*/ 2147483647 h 356"/>
                <a:gd name="T66" fmla="*/ 2147483647 w 331"/>
                <a:gd name="T67" fmla="*/ 2147483647 h 356"/>
                <a:gd name="T68" fmla="*/ 2147483647 w 331"/>
                <a:gd name="T69" fmla="*/ 2147483647 h 3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1"/>
                <a:gd name="T106" fmla="*/ 0 h 356"/>
                <a:gd name="T107" fmla="*/ 331 w 331"/>
                <a:gd name="T108" fmla="*/ 356 h 3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1" h="356">
                  <a:moveTo>
                    <a:pt x="295" y="46"/>
                  </a:moveTo>
                  <a:lnTo>
                    <a:pt x="283" y="43"/>
                  </a:lnTo>
                  <a:lnTo>
                    <a:pt x="276" y="33"/>
                  </a:lnTo>
                  <a:lnTo>
                    <a:pt x="276" y="12"/>
                  </a:lnTo>
                  <a:lnTo>
                    <a:pt x="268" y="2"/>
                  </a:lnTo>
                  <a:lnTo>
                    <a:pt x="252" y="17"/>
                  </a:lnTo>
                  <a:lnTo>
                    <a:pt x="244" y="27"/>
                  </a:lnTo>
                  <a:lnTo>
                    <a:pt x="235" y="27"/>
                  </a:lnTo>
                  <a:lnTo>
                    <a:pt x="232" y="12"/>
                  </a:lnTo>
                  <a:lnTo>
                    <a:pt x="215" y="15"/>
                  </a:lnTo>
                  <a:lnTo>
                    <a:pt x="200" y="27"/>
                  </a:lnTo>
                  <a:lnTo>
                    <a:pt x="186" y="21"/>
                  </a:lnTo>
                  <a:lnTo>
                    <a:pt x="161" y="6"/>
                  </a:lnTo>
                  <a:lnTo>
                    <a:pt x="90" y="0"/>
                  </a:lnTo>
                  <a:lnTo>
                    <a:pt x="82" y="9"/>
                  </a:lnTo>
                  <a:lnTo>
                    <a:pt x="95" y="24"/>
                  </a:lnTo>
                  <a:lnTo>
                    <a:pt x="80" y="33"/>
                  </a:lnTo>
                  <a:lnTo>
                    <a:pt x="53" y="24"/>
                  </a:lnTo>
                  <a:lnTo>
                    <a:pt x="24" y="46"/>
                  </a:lnTo>
                  <a:lnTo>
                    <a:pt x="14" y="68"/>
                  </a:lnTo>
                  <a:lnTo>
                    <a:pt x="18" y="118"/>
                  </a:lnTo>
                  <a:lnTo>
                    <a:pt x="32" y="168"/>
                  </a:lnTo>
                  <a:lnTo>
                    <a:pt x="0" y="202"/>
                  </a:lnTo>
                  <a:lnTo>
                    <a:pt x="1" y="204"/>
                  </a:lnTo>
                  <a:lnTo>
                    <a:pt x="32" y="199"/>
                  </a:lnTo>
                  <a:lnTo>
                    <a:pt x="41" y="212"/>
                  </a:lnTo>
                  <a:lnTo>
                    <a:pt x="32" y="250"/>
                  </a:lnTo>
                  <a:lnTo>
                    <a:pt x="47" y="274"/>
                  </a:lnTo>
                  <a:lnTo>
                    <a:pt x="63" y="281"/>
                  </a:lnTo>
                  <a:lnTo>
                    <a:pt x="80" y="259"/>
                  </a:lnTo>
                  <a:lnTo>
                    <a:pt x="86" y="274"/>
                  </a:lnTo>
                  <a:lnTo>
                    <a:pt x="93" y="274"/>
                  </a:lnTo>
                  <a:lnTo>
                    <a:pt x="114" y="252"/>
                  </a:lnTo>
                  <a:lnTo>
                    <a:pt x="122" y="252"/>
                  </a:lnTo>
                  <a:lnTo>
                    <a:pt x="134" y="246"/>
                  </a:lnTo>
                  <a:lnTo>
                    <a:pt x="154" y="252"/>
                  </a:lnTo>
                  <a:lnTo>
                    <a:pt x="154" y="274"/>
                  </a:lnTo>
                  <a:lnTo>
                    <a:pt x="171" y="277"/>
                  </a:lnTo>
                  <a:lnTo>
                    <a:pt x="163" y="298"/>
                  </a:lnTo>
                  <a:lnTo>
                    <a:pt x="151" y="321"/>
                  </a:lnTo>
                  <a:lnTo>
                    <a:pt x="144" y="339"/>
                  </a:lnTo>
                  <a:lnTo>
                    <a:pt x="151" y="339"/>
                  </a:lnTo>
                  <a:lnTo>
                    <a:pt x="166" y="323"/>
                  </a:lnTo>
                  <a:lnTo>
                    <a:pt x="179" y="355"/>
                  </a:lnTo>
                  <a:lnTo>
                    <a:pt x="193" y="345"/>
                  </a:lnTo>
                  <a:lnTo>
                    <a:pt x="205" y="345"/>
                  </a:lnTo>
                  <a:lnTo>
                    <a:pt x="215" y="339"/>
                  </a:lnTo>
                  <a:lnTo>
                    <a:pt x="215" y="321"/>
                  </a:lnTo>
                  <a:lnTo>
                    <a:pt x="222" y="313"/>
                  </a:lnTo>
                  <a:lnTo>
                    <a:pt x="238" y="313"/>
                  </a:lnTo>
                  <a:lnTo>
                    <a:pt x="264" y="327"/>
                  </a:lnTo>
                  <a:lnTo>
                    <a:pt x="271" y="317"/>
                  </a:lnTo>
                  <a:lnTo>
                    <a:pt x="264" y="308"/>
                  </a:lnTo>
                  <a:lnTo>
                    <a:pt x="264" y="302"/>
                  </a:lnTo>
                  <a:lnTo>
                    <a:pt x="283" y="286"/>
                  </a:lnTo>
                  <a:lnTo>
                    <a:pt x="313" y="295"/>
                  </a:lnTo>
                  <a:lnTo>
                    <a:pt x="330" y="282"/>
                  </a:lnTo>
                  <a:lnTo>
                    <a:pt x="322" y="274"/>
                  </a:lnTo>
                  <a:lnTo>
                    <a:pt x="330" y="250"/>
                  </a:lnTo>
                  <a:lnTo>
                    <a:pt x="330" y="214"/>
                  </a:lnTo>
                  <a:lnTo>
                    <a:pt x="316" y="209"/>
                  </a:lnTo>
                  <a:lnTo>
                    <a:pt x="307" y="186"/>
                  </a:lnTo>
                  <a:lnTo>
                    <a:pt x="307" y="164"/>
                  </a:lnTo>
                  <a:lnTo>
                    <a:pt x="303" y="162"/>
                  </a:lnTo>
                  <a:lnTo>
                    <a:pt x="293" y="164"/>
                  </a:lnTo>
                  <a:lnTo>
                    <a:pt x="290" y="159"/>
                  </a:lnTo>
                  <a:lnTo>
                    <a:pt x="293" y="127"/>
                  </a:lnTo>
                  <a:lnTo>
                    <a:pt x="307" y="118"/>
                  </a:lnTo>
                  <a:lnTo>
                    <a:pt x="316" y="100"/>
                  </a:lnTo>
                  <a:lnTo>
                    <a:pt x="316" y="80"/>
                  </a:lnTo>
                  <a:lnTo>
                    <a:pt x="295" y="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3431165" y="4176049"/>
              <a:ext cx="525463" cy="565150"/>
            </a:xfrm>
            <a:custGeom>
              <a:avLst/>
              <a:gdLst>
                <a:gd name="T0" fmla="*/ 2147483647 w 331"/>
                <a:gd name="T1" fmla="*/ 2147483647 h 356"/>
                <a:gd name="T2" fmla="*/ 2147483647 w 331"/>
                <a:gd name="T3" fmla="*/ 2147483647 h 356"/>
                <a:gd name="T4" fmla="*/ 2147483647 w 331"/>
                <a:gd name="T5" fmla="*/ 2147483647 h 356"/>
                <a:gd name="T6" fmla="*/ 2147483647 w 331"/>
                <a:gd name="T7" fmla="*/ 2147483647 h 356"/>
                <a:gd name="T8" fmla="*/ 2147483647 w 331"/>
                <a:gd name="T9" fmla="*/ 2147483647 h 356"/>
                <a:gd name="T10" fmla="*/ 2147483647 w 331"/>
                <a:gd name="T11" fmla="*/ 2147483647 h 356"/>
                <a:gd name="T12" fmla="*/ 2147483647 w 331"/>
                <a:gd name="T13" fmla="*/ 0 h 356"/>
                <a:gd name="T14" fmla="*/ 2147483647 w 331"/>
                <a:gd name="T15" fmla="*/ 2147483647 h 356"/>
                <a:gd name="T16" fmla="*/ 2147483647 w 331"/>
                <a:gd name="T17" fmla="*/ 2147483647 h 356"/>
                <a:gd name="T18" fmla="*/ 2147483647 w 331"/>
                <a:gd name="T19" fmla="*/ 2147483647 h 356"/>
                <a:gd name="T20" fmla="*/ 2147483647 w 331"/>
                <a:gd name="T21" fmla="*/ 2147483647 h 356"/>
                <a:gd name="T22" fmla="*/ 2147483647 w 331"/>
                <a:gd name="T23" fmla="*/ 2147483647 h 356"/>
                <a:gd name="T24" fmla="*/ 2147483647 w 331"/>
                <a:gd name="T25" fmla="*/ 2147483647 h 356"/>
                <a:gd name="T26" fmla="*/ 2147483647 w 331"/>
                <a:gd name="T27" fmla="*/ 2147483647 h 356"/>
                <a:gd name="T28" fmla="*/ 2147483647 w 331"/>
                <a:gd name="T29" fmla="*/ 2147483647 h 356"/>
                <a:gd name="T30" fmla="*/ 2147483647 w 331"/>
                <a:gd name="T31" fmla="*/ 2147483647 h 356"/>
                <a:gd name="T32" fmla="*/ 2147483647 w 331"/>
                <a:gd name="T33" fmla="*/ 2147483647 h 356"/>
                <a:gd name="T34" fmla="*/ 2147483647 w 331"/>
                <a:gd name="T35" fmla="*/ 2147483647 h 356"/>
                <a:gd name="T36" fmla="*/ 2147483647 w 331"/>
                <a:gd name="T37" fmla="*/ 2147483647 h 356"/>
                <a:gd name="T38" fmla="*/ 2147483647 w 331"/>
                <a:gd name="T39" fmla="*/ 2147483647 h 356"/>
                <a:gd name="T40" fmla="*/ 2147483647 w 331"/>
                <a:gd name="T41" fmla="*/ 2147483647 h 356"/>
                <a:gd name="T42" fmla="*/ 2147483647 w 331"/>
                <a:gd name="T43" fmla="*/ 2147483647 h 356"/>
                <a:gd name="T44" fmla="*/ 2147483647 w 331"/>
                <a:gd name="T45" fmla="*/ 2147483647 h 356"/>
                <a:gd name="T46" fmla="*/ 2147483647 w 331"/>
                <a:gd name="T47" fmla="*/ 2147483647 h 356"/>
                <a:gd name="T48" fmla="*/ 2147483647 w 331"/>
                <a:gd name="T49" fmla="*/ 2147483647 h 356"/>
                <a:gd name="T50" fmla="*/ 2147483647 w 331"/>
                <a:gd name="T51" fmla="*/ 2147483647 h 356"/>
                <a:gd name="T52" fmla="*/ 2147483647 w 331"/>
                <a:gd name="T53" fmla="*/ 2147483647 h 356"/>
                <a:gd name="T54" fmla="*/ 2147483647 w 331"/>
                <a:gd name="T55" fmla="*/ 2147483647 h 356"/>
                <a:gd name="T56" fmla="*/ 2147483647 w 331"/>
                <a:gd name="T57" fmla="*/ 2147483647 h 356"/>
                <a:gd name="T58" fmla="*/ 2147483647 w 331"/>
                <a:gd name="T59" fmla="*/ 2147483647 h 356"/>
                <a:gd name="T60" fmla="*/ 2147483647 w 331"/>
                <a:gd name="T61" fmla="*/ 2147483647 h 356"/>
                <a:gd name="T62" fmla="*/ 2147483647 w 331"/>
                <a:gd name="T63" fmla="*/ 2147483647 h 356"/>
                <a:gd name="T64" fmla="*/ 2147483647 w 331"/>
                <a:gd name="T65" fmla="*/ 2147483647 h 356"/>
                <a:gd name="T66" fmla="*/ 2147483647 w 331"/>
                <a:gd name="T67" fmla="*/ 2147483647 h 356"/>
                <a:gd name="T68" fmla="*/ 2147483647 w 331"/>
                <a:gd name="T69" fmla="*/ 2147483647 h 3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31"/>
                <a:gd name="T106" fmla="*/ 0 h 356"/>
                <a:gd name="T107" fmla="*/ 331 w 331"/>
                <a:gd name="T108" fmla="*/ 356 h 35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31" h="356">
                  <a:moveTo>
                    <a:pt x="295" y="46"/>
                  </a:moveTo>
                  <a:lnTo>
                    <a:pt x="283" y="43"/>
                  </a:lnTo>
                  <a:lnTo>
                    <a:pt x="276" y="33"/>
                  </a:lnTo>
                  <a:lnTo>
                    <a:pt x="276" y="12"/>
                  </a:lnTo>
                  <a:lnTo>
                    <a:pt x="268" y="2"/>
                  </a:lnTo>
                  <a:lnTo>
                    <a:pt x="252" y="17"/>
                  </a:lnTo>
                  <a:lnTo>
                    <a:pt x="244" y="27"/>
                  </a:lnTo>
                  <a:lnTo>
                    <a:pt x="235" y="27"/>
                  </a:lnTo>
                  <a:lnTo>
                    <a:pt x="232" y="12"/>
                  </a:lnTo>
                  <a:lnTo>
                    <a:pt x="215" y="15"/>
                  </a:lnTo>
                  <a:lnTo>
                    <a:pt x="200" y="27"/>
                  </a:lnTo>
                  <a:lnTo>
                    <a:pt x="186" y="21"/>
                  </a:lnTo>
                  <a:lnTo>
                    <a:pt x="161" y="6"/>
                  </a:lnTo>
                  <a:lnTo>
                    <a:pt x="90" y="0"/>
                  </a:lnTo>
                  <a:lnTo>
                    <a:pt x="82" y="9"/>
                  </a:lnTo>
                  <a:lnTo>
                    <a:pt x="95" y="24"/>
                  </a:lnTo>
                  <a:lnTo>
                    <a:pt x="80" y="33"/>
                  </a:lnTo>
                  <a:lnTo>
                    <a:pt x="53" y="24"/>
                  </a:lnTo>
                  <a:lnTo>
                    <a:pt x="24" y="46"/>
                  </a:lnTo>
                  <a:lnTo>
                    <a:pt x="14" y="68"/>
                  </a:lnTo>
                  <a:lnTo>
                    <a:pt x="18" y="118"/>
                  </a:lnTo>
                  <a:lnTo>
                    <a:pt x="32" y="168"/>
                  </a:lnTo>
                  <a:lnTo>
                    <a:pt x="0" y="202"/>
                  </a:lnTo>
                  <a:lnTo>
                    <a:pt x="1" y="204"/>
                  </a:lnTo>
                  <a:lnTo>
                    <a:pt x="32" y="199"/>
                  </a:lnTo>
                  <a:lnTo>
                    <a:pt x="41" y="212"/>
                  </a:lnTo>
                  <a:lnTo>
                    <a:pt x="32" y="250"/>
                  </a:lnTo>
                  <a:lnTo>
                    <a:pt x="47" y="274"/>
                  </a:lnTo>
                  <a:lnTo>
                    <a:pt x="63" y="281"/>
                  </a:lnTo>
                  <a:lnTo>
                    <a:pt x="80" y="259"/>
                  </a:lnTo>
                  <a:lnTo>
                    <a:pt x="86" y="274"/>
                  </a:lnTo>
                  <a:lnTo>
                    <a:pt x="93" y="274"/>
                  </a:lnTo>
                  <a:lnTo>
                    <a:pt x="114" y="252"/>
                  </a:lnTo>
                  <a:lnTo>
                    <a:pt x="122" y="252"/>
                  </a:lnTo>
                  <a:lnTo>
                    <a:pt x="134" y="246"/>
                  </a:lnTo>
                  <a:lnTo>
                    <a:pt x="154" y="252"/>
                  </a:lnTo>
                  <a:lnTo>
                    <a:pt x="154" y="274"/>
                  </a:lnTo>
                  <a:lnTo>
                    <a:pt x="171" y="277"/>
                  </a:lnTo>
                  <a:lnTo>
                    <a:pt x="163" y="298"/>
                  </a:lnTo>
                  <a:lnTo>
                    <a:pt x="151" y="321"/>
                  </a:lnTo>
                  <a:lnTo>
                    <a:pt x="144" y="339"/>
                  </a:lnTo>
                  <a:lnTo>
                    <a:pt x="151" y="339"/>
                  </a:lnTo>
                  <a:lnTo>
                    <a:pt x="166" y="323"/>
                  </a:lnTo>
                  <a:lnTo>
                    <a:pt x="179" y="355"/>
                  </a:lnTo>
                  <a:lnTo>
                    <a:pt x="193" y="345"/>
                  </a:lnTo>
                  <a:lnTo>
                    <a:pt x="205" y="345"/>
                  </a:lnTo>
                  <a:lnTo>
                    <a:pt x="215" y="339"/>
                  </a:lnTo>
                  <a:lnTo>
                    <a:pt x="215" y="321"/>
                  </a:lnTo>
                  <a:lnTo>
                    <a:pt x="222" y="313"/>
                  </a:lnTo>
                  <a:lnTo>
                    <a:pt x="238" y="313"/>
                  </a:lnTo>
                  <a:lnTo>
                    <a:pt x="264" y="327"/>
                  </a:lnTo>
                  <a:lnTo>
                    <a:pt x="271" y="317"/>
                  </a:lnTo>
                  <a:lnTo>
                    <a:pt x="264" y="308"/>
                  </a:lnTo>
                  <a:lnTo>
                    <a:pt x="264" y="302"/>
                  </a:lnTo>
                  <a:lnTo>
                    <a:pt x="283" y="286"/>
                  </a:lnTo>
                  <a:lnTo>
                    <a:pt x="313" y="295"/>
                  </a:lnTo>
                  <a:lnTo>
                    <a:pt x="330" y="282"/>
                  </a:lnTo>
                  <a:lnTo>
                    <a:pt x="322" y="274"/>
                  </a:lnTo>
                  <a:lnTo>
                    <a:pt x="330" y="250"/>
                  </a:lnTo>
                  <a:lnTo>
                    <a:pt x="330" y="214"/>
                  </a:lnTo>
                  <a:lnTo>
                    <a:pt x="316" y="209"/>
                  </a:lnTo>
                  <a:lnTo>
                    <a:pt x="307" y="186"/>
                  </a:lnTo>
                  <a:lnTo>
                    <a:pt x="307" y="164"/>
                  </a:lnTo>
                  <a:lnTo>
                    <a:pt x="303" y="162"/>
                  </a:lnTo>
                  <a:lnTo>
                    <a:pt x="293" y="164"/>
                  </a:lnTo>
                  <a:lnTo>
                    <a:pt x="290" y="159"/>
                  </a:lnTo>
                  <a:lnTo>
                    <a:pt x="293" y="127"/>
                  </a:lnTo>
                  <a:lnTo>
                    <a:pt x="307" y="118"/>
                  </a:lnTo>
                  <a:lnTo>
                    <a:pt x="316" y="100"/>
                  </a:lnTo>
                  <a:lnTo>
                    <a:pt x="316" y="80"/>
                  </a:lnTo>
                  <a:lnTo>
                    <a:pt x="295" y="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20" descr="90%"/>
            <p:cNvSpPr>
              <a:spLocks/>
            </p:cNvSpPr>
            <p:nvPr/>
          </p:nvSpPr>
          <p:spPr bwMode="auto">
            <a:xfrm>
              <a:off x="2919990" y="4285587"/>
              <a:ext cx="587375" cy="498475"/>
            </a:xfrm>
            <a:custGeom>
              <a:avLst/>
              <a:gdLst>
                <a:gd name="T0" fmla="*/ 2147483647 w 370"/>
                <a:gd name="T1" fmla="*/ 2147483647 h 314"/>
                <a:gd name="T2" fmla="*/ 2147483647 w 370"/>
                <a:gd name="T3" fmla="*/ 2147483647 h 314"/>
                <a:gd name="T4" fmla="*/ 2147483647 w 370"/>
                <a:gd name="T5" fmla="*/ 2147483647 h 314"/>
                <a:gd name="T6" fmla="*/ 2147483647 w 370"/>
                <a:gd name="T7" fmla="*/ 2147483647 h 314"/>
                <a:gd name="T8" fmla="*/ 2147483647 w 370"/>
                <a:gd name="T9" fmla="*/ 2147483647 h 314"/>
                <a:gd name="T10" fmla="*/ 2147483647 w 370"/>
                <a:gd name="T11" fmla="*/ 2147483647 h 314"/>
                <a:gd name="T12" fmla="*/ 0 w 370"/>
                <a:gd name="T13" fmla="*/ 2147483647 h 314"/>
                <a:gd name="T14" fmla="*/ 2147483647 w 370"/>
                <a:gd name="T15" fmla="*/ 2147483647 h 314"/>
                <a:gd name="T16" fmla="*/ 2147483647 w 370"/>
                <a:gd name="T17" fmla="*/ 2147483647 h 314"/>
                <a:gd name="T18" fmla="*/ 2147483647 w 370"/>
                <a:gd name="T19" fmla="*/ 2147483647 h 314"/>
                <a:gd name="T20" fmla="*/ 2147483647 w 370"/>
                <a:gd name="T21" fmla="*/ 2147483647 h 314"/>
                <a:gd name="T22" fmla="*/ 2147483647 w 370"/>
                <a:gd name="T23" fmla="*/ 2147483647 h 314"/>
                <a:gd name="T24" fmla="*/ 2147483647 w 370"/>
                <a:gd name="T25" fmla="*/ 2147483647 h 314"/>
                <a:gd name="T26" fmla="*/ 2147483647 w 370"/>
                <a:gd name="T27" fmla="*/ 2147483647 h 314"/>
                <a:gd name="T28" fmla="*/ 2147483647 w 370"/>
                <a:gd name="T29" fmla="*/ 2147483647 h 314"/>
                <a:gd name="T30" fmla="*/ 2147483647 w 370"/>
                <a:gd name="T31" fmla="*/ 2147483647 h 314"/>
                <a:gd name="T32" fmla="*/ 2147483647 w 370"/>
                <a:gd name="T33" fmla="*/ 2147483647 h 314"/>
                <a:gd name="T34" fmla="*/ 2147483647 w 370"/>
                <a:gd name="T35" fmla="*/ 2147483647 h 314"/>
                <a:gd name="T36" fmla="*/ 2147483647 w 370"/>
                <a:gd name="T37" fmla="*/ 2147483647 h 314"/>
                <a:gd name="T38" fmla="*/ 2147483647 w 370"/>
                <a:gd name="T39" fmla="*/ 2147483647 h 314"/>
                <a:gd name="T40" fmla="*/ 2147483647 w 370"/>
                <a:gd name="T41" fmla="*/ 2147483647 h 314"/>
                <a:gd name="T42" fmla="*/ 2147483647 w 370"/>
                <a:gd name="T43" fmla="*/ 2147483647 h 314"/>
                <a:gd name="T44" fmla="*/ 2147483647 w 370"/>
                <a:gd name="T45" fmla="*/ 2147483647 h 314"/>
                <a:gd name="T46" fmla="*/ 2147483647 w 370"/>
                <a:gd name="T47" fmla="*/ 2147483647 h 314"/>
                <a:gd name="T48" fmla="*/ 2147483647 w 370"/>
                <a:gd name="T49" fmla="*/ 2147483647 h 314"/>
                <a:gd name="T50" fmla="*/ 2147483647 w 370"/>
                <a:gd name="T51" fmla="*/ 2147483647 h 314"/>
                <a:gd name="T52" fmla="*/ 2147483647 w 370"/>
                <a:gd name="T53" fmla="*/ 2147483647 h 314"/>
                <a:gd name="T54" fmla="*/ 2147483647 w 370"/>
                <a:gd name="T55" fmla="*/ 2147483647 h 314"/>
                <a:gd name="T56" fmla="*/ 2147483647 w 370"/>
                <a:gd name="T57" fmla="*/ 2147483647 h 314"/>
                <a:gd name="T58" fmla="*/ 2147483647 w 370"/>
                <a:gd name="T59" fmla="*/ 2147483647 h 314"/>
                <a:gd name="T60" fmla="*/ 2147483647 w 370"/>
                <a:gd name="T61" fmla="*/ 2147483647 h 314"/>
                <a:gd name="T62" fmla="*/ 2147483647 w 370"/>
                <a:gd name="T63" fmla="*/ 2147483647 h 314"/>
                <a:gd name="T64" fmla="*/ 2147483647 w 370"/>
                <a:gd name="T65" fmla="*/ 2147483647 h 314"/>
                <a:gd name="T66" fmla="*/ 2147483647 w 370"/>
                <a:gd name="T67" fmla="*/ 2147483647 h 314"/>
                <a:gd name="T68" fmla="*/ 2147483647 w 370"/>
                <a:gd name="T69" fmla="*/ 2147483647 h 314"/>
                <a:gd name="T70" fmla="*/ 2147483647 w 370"/>
                <a:gd name="T71" fmla="*/ 2147483647 h 314"/>
                <a:gd name="T72" fmla="*/ 2147483647 w 370"/>
                <a:gd name="T73" fmla="*/ 2147483647 h 314"/>
                <a:gd name="T74" fmla="*/ 2147483647 w 370"/>
                <a:gd name="T75" fmla="*/ 2147483647 h 314"/>
                <a:gd name="T76" fmla="*/ 2147483647 w 370"/>
                <a:gd name="T77" fmla="*/ 2147483647 h 314"/>
                <a:gd name="T78" fmla="*/ 2147483647 w 370"/>
                <a:gd name="T79" fmla="*/ 2147483647 h 314"/>
                <a:gd name="T80" fmla="*/ 2147483647 w 370"/>
                <a:gd name="T81" fmla="*/ 2147483647 h 314"/>
                <a:gd name="T82" fmla="*/ 2147483647 w 370"/>
                <a:gd name="T83" fmla="*/ 2147483647 h 314"/>
                <a:gd name="T84" fmla="*/ 2147483647 w 370"/>
                <a:gd name="T85" fmla="*/ 2147483647 h 314"/>
                <a:gd name="T86" fmla="*/ 2147483647 w 370"/>
                <a:gd name="T87" fmla="*/ 2147483647 h 314"/>
                <a:gd name="T88" fmla="*/ 2147483647 w 370"/>
                <a:gd name="T89" fmla="*/ 2147483647 h 314"/>
                <a:gd name="T90" fmla="*/ 2147483647 w 370"/>
                <a:gd name="T91" fmla="*/ 2147483647 h 314"/>
                <a:gd name="T92" fmla="*/ 2147483647 w 370"/>
                <a:gd name="T93" fmla="*/ 2147483647 h 314"/>
                <a:gd name="T94" fmla="*/ 2147483647 w 370"/>
                <a:gd name="T95" fmla="*/ 0 h 314"/>
                <a:gd name="T96" fmla="*/ 2147483647 w 370"/>
                <a:gd name="T97" fmla="*/ 2147483647 h 314"/>
                <a:gd name="T98" fmla="*/ 2147483647 w 370"/>
                <a:gd name="T99" fmla="*/ 2147483647 h 314"/>
                <a:gd name="T100" fmla="*/ 2147483647 w 370"/>
                <a:gd name="T101" fmla="*/ 2147483647 h 314"/>
                <a:gd name="T102" fmla="*/ 2147483647 w 370"/>
                <a:gd name="T103" fmla="*/ 2147483647 h 314"/>
                <a:gd name="T104" fmla="*/ 2147483647 w 370"/>
                <a:gd name="T105" fmla="*/ 2147483647 h 314"/>
                <a:gd name="T106" fmla="*/ 2147483647 w 370"/>
                <a:gd name="T107" fmla="*/ 2147483647 h 314"/>
                <a:gd name="T108" fmla="*/ 2147483647 w 370"/>
                <a:gd name="T109" fmla="*/ 2147483647 h 314"/>
                <a:gd name="T110" fmla="*/ 2147483647 w 370"/>
                <a:gd name="T111" fmla="*/ 2147483647 h 314"/>
                <a:gd name="T112" fmla="*/ 2147483647 w 370"/>
                <a:gd name="T113" fmla="*/ 2147483647 h 314"/>
                <a:gd name="T114" fmla="*/ 2147483647 w 370"/>
                <a:gd name="T115" fmla="*/ 2147483647 h 314"/>
                <a:gd name="T116" fmla="*/ 2147483647 w 370"/>
                <a:gd name="T117" fmla="*/ 2147483647 h 314"/>
                <a:gd name="T118" fmla="*/ 2147483647 w 370"/>
                <a:gd name="T119" fmla="*/ 2147483647 h 31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0"/>
                <a:gd name="T181" fmla="*/ 0 h 314"/>
                <a:gd name="T182" fmla="*/ 370 w 370"/>
                <a:gd name="T183" fmla="*/ 314 h 31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0" h="314">
                  <a:moveTo>
                    <a:pt x="103" y="102"/>
                  </a:moveTo>
                  <a:lnTo>
                    <a:pt x="94" y="128"/>
                  </a:lnTo>
                  <a:lnTo>
                    <a:pt x="76" y="134"/>
                  </a:lnTo>
                  <a:lnTo>
                    <a:pt x="45" y="128"/>
                  </a:lnTo>
                  <a:lnTo>
                    <a:pt x="35" y="137"/>
                  </a:lnTo>
                  <a:lnTo>
                    <a:pt x="18" y="130"/>
                  </a:lnTo>
                  <a:lnTo>
                    <a:pt x="0" y="153"/>
                  </a:lnTo>
                  <a:lnTo>
                    <a:pt x="9" y="162"/>
                  </a:lnTo>
                  <a:lnTo>
                    <a:pt x="9" y="175"/>
                  </a:lnTo>
                  <a:lnTo>
                    <a:pt x="14" y="191"/>
                  </a:lnTo>
                  <a:lnTo>
                    <a:pt x="51" y="178"/>
                  </a:lnTo>
                  <a:lnTo>
                    <a:pt x="60" y="187"/>
                  </a:lnTo>
                  <a:lnTo>
                    <a:pt x="45" y="250"/>
                  </a:lnTo>
                  <a:lnTo>
                    <a:pt x="67" y="271"/>
                  </a:lnTo>
                  <a:lnTo>
                    <a:pt x="60" y="306"/>
                  </a:lnTo>
                  <a:lnTo>
                    <a:pt x="80" y="309"/>
                  </a:lnTo>
                  <a:lnTo>
                    <a:pt x="103" y="288"/>
                  </a:lnTo>
                  <a:lnTo>
                    <a:pt x="108" y="294"/>
                  </a:lnTo>
                  <a:lnTo>
                    <a:pt x="151" y="313"/>
                  </a:lnTo>
                  <a:lnTo>
                    <a:pt x="160" y="306"/>
                  </a:lnTo>
                  <a:lnTo>
                    <a:pt x="160" y="294"/>
                  </a:lnTo>
                  <a:lnTo>
                    <a:pt x="169" y="284"/>
                  </a:lnTo>
                  <a:lnTo>
                    <a:pt x="228" y="246"/>
                  </a:lnTo>
                  <a:lnTo>
                    <a:pt x="239" y="260"/>
                  </a:lnTo>
                  <a:lnTo>
                    <a:pt x="274" y="271"/>
                  </a:lnTo>
                  <a:lnTo>
                    <a:pt x="298" y="243"/>
                  </a:lnTo>
                  <a:lnTo>
                    <a:pt x="303" y="250"/>
                  </a:lnTo>
                  <a:lnTo>
                    <a:pt x="320" y="250"/>
                  </a:lnTo>
                  <a:lnTo>
                    <a:pt x="320" y="243"/>
                  </a:lnTo>
                  <a:lnTo>
                    <a:pt x="338" y="238"/>
                  </a:lnTo>
                  <a:lnTo>
                    <a:pt x="338" y="231"/>
                  </a:lnTo>
                  <a:lnTo>
                    <a:pt x="346" y="224"/>
                  </a:lnTo>
                  <a:lnTo>
                    <a:pt x="348" y="224"/>
                  </a:lnTo>
                  <a:lnTo>
                    <a:pt x="369" y="206"/>
                  </a:lnTo>
                  <a:lnTo>
                    <a:pt x="352" y="182"/>
                  </a:lnTo>
                  <a:lnTo>
                    <a:pt x="361" y="144"/>
                  </a:lnTo>
                  <a:lnTo>
                    <a:pt x="352" y="130"/>
                  </a:lnTo>
                  <a:lnTo>
                    <a:pt x="322" y="137"/>
                  </a:lnTo>
                  <a:lnTo>
                    <a:pt x="320" y="134"/>
                  </a:lnTo>
                  <a:lnTo>
                    <a:pt x="352" y="100"/>
                  </a:lnTo>
                  <a:lnTo>
                    <a:pt x="338" y="50"/>
                  </a:lnTo>
                  <a:lnTo>
                    <a:pt x="316" y="62"/>
                  </a:lnTo>
                  <a:lnTo>
                    <a:pt x="299" y="46"/>
                  </a:lnTo>
                  <a:lnTo>
                    <a:pt x="280" y="21"/>
                  </a:lnTo>
                  <a:lnTo>
                    <a:pt x="280" y="9"/>
                  </a:lnTo>
                  <a:lnTo>
                    <a:pt x="267" y="6"/>
                  </a:lnTo>
                  <a:lnTo>
                    <a:pt x="254" y="12"/>
                  </a:lnTo>
                  <a:lnTo>
                    <a:pt x="228" y="0"/>
                  </a:lnTo>
                  <a:lnTo>
                    <a:pt x="218" y="24"/>
                  </a:lnTo>
                  <a:lnTo>
                    <a:pt x="200" y="28"/>
                  </a:lnTo>
                  <a:lnTo>
                    <a:pt x="184" y="50"/>
                  </a:lnTo>
                  <a:lnTo>
                    <a:pt x="176" y="43"/>
                  </a:lnTo>
                  <a:lnTo>
                    <a:pt x="160" y="50"/>
                  </a:lnTo>
                  <a:lnTo>
                    <a:pt x="142" y="37"/>
                  </a:lnTo>
                  <a:lnTo>
                    <a:pt x="121" y="56"/>
                  </a:lnTo>
                  <a:lnTo>
                    <a:pt x="121" y="66"/>
                  </a:lnTo>
                  <a:lnTo>
                    <a:pt x="157" y="84"/>
                  </a:lnTo>
                  <a:lnTo>
                    <a:pt x="164" y="98"/>
                  </a:lnTo>
                  <a:lnTo>
                    <a:pt x="142" y="106"/>
                  </a:lnTo>
                  <a:lnTo>
                    <a:pt x="103" y="10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2919990" y="4285587"/>
              <a:ext cx="587375" cy="498475"/>
            </a:xfrm>
            <a:custGeom>
              <a:avLst/>
              <a:gdLst>
                <a:gd name="T0" fmla="*/ 2147483647 w 370"/>
                <a:gd name="T1" fmla="*/ 2147483647 h 314"/>
                <a:gd name="T2" fmla="*/ 2147483647 w 370"/>
                <a:gd name="T3" fmla="*/ 2147483647 h 314"/>
                <a:gd name="T4" fmla="*/ 2147483647 w 370"/>
                <a:gd name="T5" fmla="*/ 2147483647 h 314"/>
                <a:gd name="T6" fmla="*/ 2147483647 w 370"/>
                <a:gd name="T7" fmla="*/ 2147483647 h 314"/>
                <a:gd name="T8" fmla="*/ 2147483647 w 370"/>
                <a:gd name="T9" fmla="*/ 2147483647 h 314"/>
                <a:gd name="T10" fmla="*/ 2147483647 w 370"/>
                <a:gd name="T11" fmla="*/ 2147483647 h 314"/>
                <a:gd name="T12" fmla="*/ 0 w 370"/>
                <a:gd name="T13" fmla="*/ 2147483647 h 314"/>
                <a:gd name="T14" fmla="*/ 2147483647 w 370"/>
                <a:gd name="T15" fmla="*/ 2147483647 h 314"/>
                <a:gd name="T16" fmla="*/ 2147483647 w 370"/>
                <a:gd name="T17" fmla="*/ 2147483647 h 314"/>
                <a:gd name="T18" fmla="*/ 2147483647 w 370"/>
                <a:gd name="T19" fmla="*/ 2147483647 h 314"/>
                <a:gd name="T20" fmla="*/ 2147483647 w 370"/>
                <a:gd name="T21" fmla="*/ 2147483647 h 314"/>
                <a:gd name="T22" fmla="*/ 2147483647 w 370"/>
                <a:gd name="T23" fmla="*/ 2147483647 h 314"/>
                <a:gd name="T24" fmla="*/ 2147483647 w 370"/>
                <a:gd name="T25" fmla="*/ 2147483647 h 314"/>
                <a:gd name="T26" fmla="*/ 2147483647 w 370"/>
                <a:gd name="T27" fmla="*/ 2147483647 h 314"/>
                <a:gd name="T28" fmla="*/ 2147483647 w 370"/>
                <a:gd name="T29" fmla="*/ 2147483647 h 314"/>
                <a:gd name="T30" fmla="*/ 2147483647 w 370"/>
                <a:gd name="T31" fmla="*/ 2147483647 h 314"/>
                <a:gd name="T32" fmla="*/ 2147483647 w 370"/>
                <a:gd name="T33" fmla="*/ 2147483647 h 314"/>
                <a:gd name="T34" fmla="*/ 2147483647 w 370"/>
                <a:gd name="T35" fmla="*/ 2147483647 h 314"/>
                <a:gd name="T36" fmla="*/ 2147483647 w 370"/>
                <a:gd name="T37" fmla="*/ 2147483647 h 314"/>
                <a:gd name="T38" fmla="*/ 2147483647 w 370"/>
                <a:gd name="T39" fmla="*/ 2147483647 h 314"/>
                <a:gd name="T40" fmla="*/ 2147483647 w 370"/>
                <a:gd name="T41" fmla="*/ 2147483647 h 314"/>
                <a:gd name="T42" fmla="*/ 2147483647 w 370"/>
                <a:gd name="T43" fmla="*/ 2147483647 h 314"/>
                <a:gd name="T44" fmla="*/ 2147483647 w 370"/>
                <a:gd name="T45" fmla="*/ 2147483647 h 314"/>
                <a:gd name="T46" fmla="*/ 2147483647 w 370"/>
                <a:gd name="T47" fmla="*/ 2147483647 h 314"/>
                <a:gd name="T48" fmla="*/ 2147483647 w 370"/>
                <a:gd name="T49" fmla="*/ 2147483647 h 314"/>
                <a:gd name="T50" fmla="*/ 2147483647 w 370"/>
                <a:gd name="T51" fmla="*/ 2147483647 h 314"/>
                <a:gd name="T52" fmla="*/ 2147483647 w 370"/>
                <a:gd name="T53" fmla="*/ 2147483647 h 314"/>
                <a:gd name="T54" fmla="*/ 2147483647 w 370"/>
                <a:gd name="T55" fmla="*/ 2147483647 h 314"/>
                <a:gd name="T56" fmla="*/ 2147483647 w 370"/>
                <a:gd name="T57" fmla="*/ 2147483647 h 314"/>
                <a:gd name="T58" fmla="*/ 2147483647 w 370"/>
                <a:gd name="T59" fmla="*/ 2147483647 h 314"/>
                <a:gd name="T60" fmla="*/ 2147483647 w 370"/>
                <a:gd name="T61" fmla="*/ 2147483647 h 314"/>
                <a:gd name="T62" fmla="*/ 2147483647 w 370"/>
                <a:gd name="T63" fmla="*/ 2147483647 h 314"/>
                <a:gd name="T64" fmla="*/ 2147483647 w 370"/>
                <a:gd name="T65" fmla="*/ 2147483647 h 314"/>
                <a:gd name="T66" fmla="*/ 2147483647 w 370"/>
                <a:gd name="T67" fmla="*/ 2147483647 h 314"/>
                <a:gd name="T68" fmla="*/ 2147483647 w 370"/>
                <a:gd name="T69" fmla="*/ 2147483647 h 314"/>
                <a:gd name="T70" fmla="*/ 2147483647 w 370"/>
                <a:gd name="T71" fmla="*/ 2147483647 h 314"/>
                <a:gd name="T72" fmla="*/ 2147483647 w 370"/>
                <a:gd name="T73" fmla="*/ 2147483647 h 314"/>
                <a:gd name="T74" fmla="*/ 2147483647 w 370"/>
                <a:gd name="T75" fmla="*/ 2147483647 h 314"/>
                <a:gd name="T76" fmla="*/ 2147483647 w 370"/>
                <a:gd name="T77" fmla="*/ 2147483647 h 314"/>
                <a:gd name="T78" fmla="*/ 2147483647 w 370"/>
                <a:gd name="T79" fmla="*/ 2147483647 h 314"/>
                <a:gd name="T80" fmla="*/ 2147483647 w 370"/>
                <a:gd name="T81" fmla="*/ 2147483647 h 314"/>
                <a:gd name="T82" fmla="*/ 2147483647 w 370"/>
                <a:gd name="T83" fmla="*/ 2147483647 h 314"/>
                <a:gd name="T84" fmla="*/ 2147483647 w 370"/>
                <a:gd name="T85" fmla="*/ 2147483647 h 314"/>
                <a:gd name="T86" fmla="*/ 2147483647 w 370"/>
                <a:gd name="T87" fmla="*/ 2147483647 h 314"/>
                <a:gd name="T88" fmla="*/ 2147483647 w 370"/>
                <a:gd name="T89" fmla="*/ 2147483647 h 314"/>
                <a:gd name="T90" fmla="*/ 2147483647 w 370"/>
                <a:gd name="T91" fmla="*/ 2147483647 h 314"/>
                <a:gd name="T92" fmla="*/ 2147483647 w 370"/>
                <a:gd name="T93" fmla="*/ 2147483647 h 314"/>
                <a:gd name="T94" fmla="*/ 2147483647 w 370"/>
                <a:gd name="T95" fmla="*/ 0 h 314"/>
                <a:gd name="T96" fmla="*/ 2147483647 w 370"/>
                <a:gd name="T97" fmla="*/ 2147483647 h 314"/>
                <a:gd name="T98" fmla="*/ 2147483647 w 370"/>
                <a:gd name="T99" fmla="*/ 2147483647 h 314"/>
                <a:gd name="T100" fmla="*/ 2147483647 w 370"/>
                <a:gd name="T101" fmla="*/ 2147483647 h 314"/>
                <a:gd name="T102" fmla="*/ 2147483647 w 370"/>
                <a:gd name="T103" fmla="*/ 2147483647 h 314"/>
                <a:gd name="T104" fmla="*/ 2147483647 w 370"/>
                <a:gd name="T105" fmla="*/ 2147483647 h 314"/>
                <a:gd name="T106" fmla="*/ 2147483647 w 370"/>
                <a:gd name="T107" fmla="*/ 2147483647 h 314"/>
                <a:gd name="T108" fmla="*/ 2147483647 w 370"/>
                <a:gd name="T109" fmla="*/ 2147483647 h 314"/>
                <a:gd name="T110" fmla="*/ 2147483647 w 370"/>
                <a:gd name="T111" fmla="*/ 2147483647 h 314"/>
                <a:gd name="T112" fmla="*/ 2147483647 w 370"/>
                <a:gd name="T113" fmla="*/ 2147483647 h 314"/>
                <a:gd name="T114" fmla="*/ 2147483647 w 370"/>
                <a:gd name="T115" fmla="*/ 2147483647 h 314"/>
                <a:gd name="T116" fmla="*/ 2147483647 w 370"/>
                <a:gd name="T117" fmla="*/ 2147483647 h 314"/>
                <a:gd name="T118" fmla="*/ 2147483647 w 370"/>
                <a:gd name="T119" fmla="*/ 2147483647 h 31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70"/>
                <a:gd name="T181" fmla="*/ 0 h 314"/>
                <a:gd name="T182" fmla="*/ 370 w 370"/>
                <a:gd name="T183" fmla="*/ 314 h 31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70" h="314">
                  <a:moveTo>
                    <a:pt x="103" y="102"/>
                  </a:moveTo>
                  <a:lnTo>
                    <a:pt x="94" y="128"/>
                  </a:lnTo>
                  <a:lnTo>
                    <a:pt x="76" y="134"/>
                  </a:lnTo>
                  <a:lnTo>
                    <a:pt x="45" y="128"/>
                  </a:lnTo>
                  <a:lnTo>
                    <a:pt x="35" y="137"/>
                  </a:lnTo>
                  <a:lnTo>
                    <a:pt x="18" y="130"/>
                  </a:lnTo>
                  <a:lnTo>
                    <a:pt x="0" y="153"/>
                  </a:lnTo>
                  <a:lnTo>
                    <a:pt x="9" y="162"/>
                  </a:lnTo>
                  <a:lnTo>
                    <a:pt x="9" y="175"/>
                  </a:lnTo>
                  <a:lnTo>
                    <a:pt x="14" y="191"/>
                  </a:lnTo>
                  <a:lnTo>
                    <a:pt x="51" y="178"/>
                  </a:lnTo>
                  <a:lnTo>
                    <a:pt x="60" y="187"/>
                  </a:lnTo>
                  <a:lnTo>
                    <a:pt x="45" y="250"/>
                  </a:lnTo>
                  <a:lnTo>
                    <a:pt x="67" y="271"/>
                  </a:lnTo>
                  <a:lnTo>
                    <a:pt x="60" y="306"/>
                  </a:lnTo>
                  <a:lnTo>
                    <a:pt x="80" y="309"/>
                  </a:lnTo>
                  <a:lnTo>
                    <a:pt x="103" y="288"/>
                  </a:lnTo>
                  <a:lnTo>
                    <a:pt x="108" y="294"/>
                  </a:lnTo>
                  <a:lnTo>
                    <a:pt x="151" y="313"/>
                  </a:lnTo>
                  <a:lnTo>
                    <a:pt x="160" y="306"/>
                  </a:lnTo>
                  <a:lnTo>
                    <a:pt x="160" y="294"/>
                  </a:lnTo>
                  <a:lnTo>
                    <a:pt x="169" y="284"/>
                  </a:lnTo>
                  <a:lnTo>
                    <a:pt x="228" y="246"/>
                  </a:lnTo>
                  <a:lnTo>
                    <a:pt x="239" y="260"/>
                  </a:lnTo>
                  <a:lnTo>
                    <a:pt x="274" y="271"/>
                  </a:lnTo>
                  <a:lnTo>
                    <a:pt x="298" y="243"/>
                  </a:lnTo>
                  <a:lnTo>
                    <a:pt x="303" y="250"/>
                  </a:lnTo>
                  <a:lnTo>
                    <a:pt x="320" y="250"/>
                  </a:lnTo>
                  <a:lnTo>
                    <a:pt x="320" y="243"/>
                  </a:lnTo>
                  <a:lnTo>
                    <a:pt x="338" y="238"/>
                  </a:lnTo>
                  <a:lnTo>
                    <a:pt x="338" y="231"/>
                  </a:lnTo>
                  <a:lnTo>
                    <a:pt x="346" y="224"/>
                  </a:lnTo>
                  <a:lnTo>
                    <a:pt x="348" y="224"/>
                  </a:lnTo>
                  <a:lnTo>
                    <a:pt x="369" y="206"/>
                  </a:lnTo>
                  <a:lnTo>
                    <a:pt x="352" y="182"/>
                  </a:lnTo>
                  <a:lnTo>
                    <a:pt x="361" y="144"/>
                  </a:lnTo>
                  <a:lnTo>
                    <a:pt x="352" y="130"/>
                  </a:lnTo>
                  <a:lnTo>
                    <a:pt x="322" y="137"/>
                  </a:lnTo>
                  <a:lnTo>
                    <a:pt x="320" y="134"/>
                  </a:lnTo>
                  <a:lnTo>
                    <a:pt x="352" y="100"/>
                  </a:lnTo>
                  <a:lnTo>
                    <a:pt x="338" y="50"/>
                  </a:lnTo>
                  <a:lnTo>
                    <a:pt x="316" y="62"/>
                  </a:lnTo>
                  <a:lnTo>
                    <a:pt x="299" y="46"/>
                  </a:lnTo>
                  <a:lnTo>
                    <a:pt x="280" y="21"/>
                  </a:lnTo>
                  <a:lnTo>
                    <a:pt x="280" y="9"/>
                  </a:lnTo>
                  <a:lnTo>
                    <a:pt x="267" y="6"/>
                  </a:lnTo>
                  <a:lnTo>
                    <a:pt x="254" y="12"/>
                  </a:lnTo>
                  <a:lnTo>
                    <a:pt x="228" y="0"/>
                  </a:lnTo>
                  <a:lnTo>
                    <a:pt x="218" y="24"/>
                  </a:lnTo>
                  <a:lnTo>
                    <a:pt x="200" y="28"/>
                  </a:lnTo>
                  <a:lnTo>
                    <a:pt x="184" y="50"/>
                  </a:lnTo>
                  <a:lnTo>
                    <a:pt x="176" y="43"/>
                  </a:lnTo>
                  <a:lnTo>
                    <a:pt x="160" y="50"/>
                  </a:lnTo>
                  <a:lnTo>
                    <a:pt x="142" y="37"/>
                  </a:lnTo>
                  <a:lnTo>
                    <a:pt x="121" y="56"/>
                  </a:lnTo>
                  <a:lnTo>
                    <a:pt x="121" y="66"/>
                  </a:lnTo>
                  <a:lnTo>
                    <a:pt x="157" y="84"/>
                  </a:lnTo>
                  <a:lnTo>
                    <a:pt x="164" y="98"/>
                  </a:lnTo>
                  <a:lnTo>
                    <a:pt x="142" y="106"/>
                  </a:lnTo>
                  <a:lnTo>
                    <a:pt x="103" y="10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22" descr="90%"/>
            <p:cNvSpPr>
              <a:spLocks/>
            </p:cNvSpPr>
            <p:nvPr/>
          </p:nvSpPr>
          <p:spPr bwMode="auto">
            <a:xfrm>
              <a:off x="4291590" y="3947449"/>
              <a:ext cx="366713" cy="412750"/>
            </a:xfrm>
            <a:custGeom>
              <a:avLst/>
              <a:gdLst>
                <a:gd name="T0" fmla="*/ 2147483647 w 231"/>
                <a:gd name="T1" fmla="*/ 2147483647 h 260"/>
                <a:gd name="T2" fmla="*/ 2147483647 w 231"/>
                <a:gd name="T3" fmla="*/ 2147483647 h 260"/>
                <a:gd name="T4" fmla="*/ 2147483647 w 231"/>
                <a:gd name="T5" fmla="*/ 2147483647 h 260"/>
                <a:gd name="T6" fmla="*/ 2147483647 w 231"/>
                <a:gd name="T7" fmla="*/ 2147483647 h 260"/>
                <a:gd name="T8" fmla="*/ 2147483647 w 231"/>
                <a:gd name="T9" fmla="*/ 2147483647 h 260"/>
                <a:gd name="T10" fmla="*/ 2147483647 w 231"/>
                <a:gd name="T11" fmla="*/ 2147483647 h 260"/>
                <a:gd name="T12" fmla="*/ 2147483647 w 231"/>
                <a:gd name="T13" fmla="*/ 2147483647 h 260"/>
                <a:gd name="T14" fmla="*/ 2147483647 w 231"/>
                <a:gd name="T15" fmla="*/ 2147483647 h 260"/>
                <a:gd name="T16" fmla="*/ 2147483647 w 231"/>
                <a:gd name="T17" fmla="*/ 2147483647 h 260"/>
                <a:gd name="T18" fmla="*/ 0 w 231"/>
                <a:gd name="T19" fmla="*/ 2147483647 h 260"/>
                <a:gd name="T20" fmla="*/ 2147483647 w 231"/>
                <a:gd name="T21" fmla="*/ 2147483647 h 260"/>
                <a:gd name="T22" fmla="*/ 2147483647 w 231"/>
                <a:gd name="T23" fmla="*/ 2147483647 h 260"/>
                <a:gd name="T24" fmla="*/ 2147483647 w 231"/>
                <a:gd name="T25" fmla="*/ 2147483647 h 260"/>
                <a:gd name="T26" fmla="*/ 2147483647 w 231"/>
                <a:gd name="T27" fmla="*/ 2147483647 h 260"/>
                <a:gd name="T28" fmla="*/ 2147483647 w 231"/>
                <a:gd name="T29" fmla="*/ 2147483647 h 260"/>
                <a:gd name="T30" fmla="*/ 2147483647 w 231"/>
                <a:gd name="T31" fmla="*/ 2147483647 h 260"/>
                <a:gd name="T32" fmla="*/ 2147483647 w 231"/>
                <a:gd name="T33" fmla="*/ 2147483647 h 260"/>
                <a:gd name="T34" fmla="*/ 2147483647 w 231"/>
                <a:gd name="T35" fmla="*/ 2147483647 h 260"/>
                <a:gd name="T36" fmla="*/ 2147483647 w 231"/>
                <a:gd name="T37" fmla="*/ 2147483647 h 260"/>
                <a:gd name="T38" fmla="*/ 2147483647 w 231"/>
                <a:gd name="T39" fmla="*/ 2147483647 h 260"/>
                <a:gd name="T40" fmla="*/ 2147483647 w 231"/>
                <a:gd name="T41" fmla="*/ 2147483647 h 260"/>
                <a:gd name="T42" fmla="*/ 2147483647 w 231"/>
                <a:gd name="T43" fmla="*/ 2147483647 h 260"/>
                <a:gd name="T44" fmla="*/ 2147483647 w 231"/>
                <a:gd name="T45" fmla="*/ 2147483647 h 260"/>
                <a:gd name="T46" fmla="*/ 2147483647 w 231"/>
                <a:gd name="T47" fmla="*/ 0 h 260"/>
                <a:gd name="T48" fmla="*/ 2147483647 w 231"/>
                <a:gd name="T49" fmla="*/ 2147483647 h 260"/>
                <a:gd name="T50" fmla="*/ 2147483647 w 231"/>
                <a:gd name="T51" fmla="*/ 2147483647 h 260"/>
                <a:gd name="T52" fmla="*/ 2147483647 w 231"/>
                <a:gd name="T53" fmla="*/ 2147483647 h 260"/>
                <a:gd name="T54" fmla="*/ 2147483647 w 231"/>
                <a:gd name="T55" fmla="*/ 2147483647 h 260"/>
                <a:gd name="T56" fmla="*/ 2147483647 w 231"/>
                <a:gd name="T57" fmla="*/ 2147483647 h 260"/>
                <a:gd name="T58" fmla="*/ 2147483647 w 231"/>
                <a:gd name="T59" fmla="*/ 2147483647 h 260"/>
                <a:gd name="T60" fmla="*/ 2147483647 w 231"/>
                <a:gd name="T61" fmla="*/ 2147483647 h 260"/>
                <a:gd name="T62" fmla="*/ 2147483647 w 231"/>
                <a:gd name="T63" fmla="*/ 2147483647 h 260"/>
                <a:gd name="T64" fmla="*/ 2147483647 w 231"/>
                <a:gd name="T65" fmla="*/ 2147483647 h 260"/>
                <a:gd name="T66" fmla="*/ 2147483647 w 231"/>
                <a:gd name="T67" fmla="*/ 2147483647 h 260"/>
                <a:gd name="T68" fmla="*/ 2147483647 w 231"/>
                <a:gd name="T69" fmla="*/ 2147483647 h 260"/>
                <a:gd name="T70" fmla="*/ 2147483647 w 231"/>
                <a:gd name="T71" fmla="*/ 2147483647 h 260"/>
                <a:gd name="T72" fmla="*/ 2147483647 w 231"/>
                <a:gd name="T73" fmla="*/ 2147483647 h 260"/>
                <a:gd name="T74" fmla="*/ 2147483647 w 231"/>
                <a:gd name="T75" fmla="*/ 2147483647 h 260"/>
                <a:gd name="T76" fmla="*/ 2147483647 w 231"/>
                <a:gd name="T77" fmla="*/ 2147483647 h 260"/>
                <a:gd name="T78" fmla="*/ 2147483647 w 231"/>
                <a:gd name="T79" fmla="*/ 2147483647 h 260"/>
                <a:gd name="T80" fmla="*/ 2147483647 w 231"/>
                <a:gd name="T81" fmla="*/ 2147483647 h 260"/>
                <a:gd name="T82" fmla="*/ 2147483647 w 231"/>
                <a:gd name="T83" fmla="*/ 2147483647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260"/>
                <a:gd name="T128" fmla="*/ 231 w 231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260">
                  <a:moveTo>
                    <a:pt x="167" y="246"/>
                  </a:moveTo>
                  <a:lnTo>
                    <a:pt x="132" y="259"/>
                  </a:lnTo>
                  <a:lnTo>
                    <a:pt x="112" y="240"/>
                  </a:lnTo>
                  <a:lnTo>
                    <a:pt x="99" y="255"/>
                  </a:lnTo>
                  <a:lnTo>
                    <a:pt x="76" y="255"/>
                  </a:lnTo>
                  <a:lnTo>
                    <a:pt x="66" y="237"/>
                  </a:lnTo>
                  <a:lnTo>
                    <a:pt x="57" y="212"/>
                  </a:lnTo>
                  <a:lnTo>
                    <a:pt x="35" y="209"/>
                  </a:lnTo>
                  <a:lnTo>
                    <a:pt x="14" y="168"/>
                  </a:lnTo>
                  <a:lnTo>
                    <a:pt x="0" y="150"/>
                  </a:lnTo>
                  <a:lnTo>
                    <a:pt x="9" y="140"/>
                  </a:lnTo>
                  <a:lnTo>
                    <a:pt x="14" y="137"/>
                  </a:lnTo>
                  <a:lnTo>
                    <a:pt x="37" y="106"/>
                  </a:lnTo>
                  <a:lnTo>
                    <a:pt x="35" y="77"/>
                  </a:lnTo>
                  <a:lnTo>
                    <a:pt x="44" y="68"/>
                  </a:lnTo>
                  <a:lnTo>
                    <a:pt x="60" y="66"/>
                  </a:lnTo>
                  <a:lnTo>
                    <a:pt x="66" y="59"/>
                  </a:lnTo>
                  <a:lnTo>
                    <a:pt x="60" y="46"/>
                  </a:lnTo>
                  <a:lnTo>
                    <a:pt x="70" y="34"/>
                  </a:lnTo>
                  <a:lnTo>
                    <a:pt x="70" y="9"/>
                  </a:lnTo>
                  <a:lnTo>
                    <a:pt x="83" y="3"/>
                  </a:lnTo>
                  <a:lnTo>
                    <a:pt x="102" y="15"/>
                  </a:lnTo>
                  <a:lnTo>
                    <a:pt x="132" y="21"/>
                  </a:lnTo>
                  <a:lnTo>
                    <a:pt x="148" y="0"/>
                  </a:lnTo>
                  <a:lnTo>
                    <a:pt x="170" y="18"/>
                  </a:lnTo>
                  <a:lnTo>
                    <a:pt x="161" y="25"/>
                  </a:lnTo>
                  <a:lnTo>
                    <a:pt x="148" y="41"/>
                  </a:lnTo>
                  <a:lnTo>
                    <a:pt x="132" y="46"/>
                  </a:lnTo>
                  <a:lnTo>
                    <a:pt x="124" y="49"/>
                  </a:lnTo>
                  <a:lnTo>
                    <a:pt x="140" y="59"/>
                  </a:lnTo>
                  <a:lnTo>
                    <a:pt x="173" y="46"/>
                  </a:lnTo>
                  <a:lnTo>
                    <a:pt x="225" y="68"/>
                  </a:lnTo>
                  <a:lnTo>
                    <a:pt x="230" y="108"/>
                  </a:lnTo>
                  <a:lnTo>
                    <a:pt x="209" y="108"/>
                  </a:lnTo>
                  <a:lnTo>
                    <a:pt x="209" y="122"/>
                  </a:lnTo>
                  <a:lnTo>
                    <a:pt x="219" y="140"/>
                  </a:lnTo>
                  <a:lnTo>
                    <a:pt x="209" y="150"/>
                  </a:lnTo>
                  <a:lnTo>
                    <a:pt x="219" y="165"/>
                  </a:lnTo>
                  <a:lnTo>
                    <a:pt x="203" y="187"/>
                  </a:lnTo>
                  <a:lnTo>
                    <a:pt x="195" y="177"/>
                  </a:lnTo>
                  <a:lnTo>
                    <a:pt x="170" y="237"/>
                  </a:lnTo>
                  <a:lnTo>
                    <a:pt x="167" y="2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4291590" y="3947449"/>
              <a:ext cx="366713" cy="412750"/>
            </a:xfrm>
            <a:custGeom>
              <a:avLst/>
              <a:gdLst>
                <a:gd name="T0" fmla="*/ 2147483647 w 231"/>
                <a:gd name="T1" fmla="*/ 2147483647 h 260"/>
                <a:gd name="T2" fmla="*/ 2147483647 w 231"/>
                <a:gd name="T3" fmla="*/ 2147483647 h 260"/>
                <a:gd name="T4" fmla="*/ 2147483647 w 231"/>
                <a:gd name="T5" fmla="*/ 2147483647 h 260"/>
                <a:gd name="T6" fmla="*/ 2147483647 w 231"/>
                <a:gd name="T7" fmla="*/ 2147483647 h 260"/>
                <a:gd name="T8" fmla="*/ 2147483647 w 231"/>
                <a:gd name="T9" fmla="*/ 2147483647 h 260"/>
                <a:gd name="T10" fmla="*/ 2147483647 w 231"/>
                <a:gd name="T11" fmla="*/ 2147483647 h 260"/>
                <a:gd name="T12" fmla="*/ 2147483647 w 231"/>
                <a:gd name="T13" fmla="*/ 2147483647 h 260"/>
                <a:gd name="T14" fmla="*/ 2147483647 w 231"/>
                <a:gd name="T15" fmla="*/ 2147483647 h 260"/>
                <a:gd name="T16" fmla="*/ 2147483647 w 231"/>
                <a:gd name="T17" fmla="*/ 2147483647 h 260"/>
                <a:gd name="T18" fmla="*/ 0 w 231"/>
                <a:gd name="T19" fmla="*/ 2147483647 h 260"/>
                <a:gd name="T20" fmla="*/ 2147483647 w 231"/>
                <a:gd name="T21" fmla="*/ 2147483647 h 260"/>
                <a:gd name="T22" fmla="*/ 2147483647 w 231"/>
                <a:gd name="T23" fmla="*/ 2147483647 h 260"/>
                <a:gd name="T24" fmla="*/ 2147483647 w 231"/>
                <a:gd name="T25" fmla="*/ 2147483647 h 260"/>
                <a:gd name="T26" fmla="*/ 2147483647 w 231"/>
                <a:gd name="T27" fmla="*/ 2147483647 h 260"/>
                <a:gd name="T28" fmla="*/ 2147483647 w 231"/>
                <a:gd name="T29" fmla="*/ 2147483647 h 260"/>
                <a:gd name="T30" fmla="*/ 2147483647 w 231"/>
                <a:gd name="T31" fmla="*/ 2147483647 h 260"/>
                <a:gd name="T32" fmla="*/ 2147483647 w 231"/>
                <a:gd name="T33" fmla="*/ 2147483647 h 260"/>
                <a:gd name="T34" fmla="*/ 2147483647 w 231"/>
                <a:gd name="T35" fmla="*/ 2147483647 h 260"/>
                <a:gd name="T36" fmla="*/ 2147483647 w 231"/>
                <a:gd name="T37" fmla="*/ 2147483647 h 260"/>
                <a:gd name="T38" fmla="*/ 2147483647 w 231"/>
                <a:gd name="T39" fmla="*/ 2147483647 h 260"/>
                <a:gd name="T40" fmla="*/ 2147483647 w 231"/>
                <a:gd name="T41" fmla="*/ 2147483647 h 260"/>
                <a:gd name="T42" fmla="*/ 2147483647 w 231"/>
                <a:gd name="T43" fmla="*/ 2147483647 h 260"/>
                <a:gd name="T44" fmla="*/ 2147483647 w 231"/>
                <a:gd name="T45" fmla="*/ 2147483647 h 260"/>
                <a:gd name="T46" fmla="*/ 2147483647 w 231"/>
                <a:gd name="T47" fmla="*/ 0 h 260"/>
                <a:gd name="T48" fmla="*/ 2147483647 w 231"/>
                <a:gd name="T49" fmla="*/ 2147483647 h 260"/>
                <a:gd name="T50" fmla="*/ 2147483647 w 231"/>
                <a:gd name="T51" fmla="*/ 2147483647 h 260"/>
                <a:gd name="T52" fmla="*/ 2147483647 w 231"/>
                <a:gd name="T53" fmla="*/ 2147483647 h 260"/>
                <a:gd name="T54" fmla="*/ 2147483647 w 231"/>
                <a:gd name="T55" fmla="*/ 2147483647 h 260"/>
                <a:gd name="T56" fmla="*/ 2147483647 w 231"/>
                <a:gd name="T57" fmla="*/ 2147483647 h 260"/>
                <a:gd name="T58" fmla="*/ 2147483647 w 231"/>
                <a:gd name="T59" fmla="*/ 2147483647 h 260"/>
                <a:gd name="T60" fmla="*/ 2147483647 w 231"/>
                <a:gd name="T61" fmla="*/ 2147483647 h 260"/>
                <a:gd name="T62" fmla="*/ 2147483647 w 231"/>
                <a:gd name="T63" fmla="*/ 2147483647 h 260"/>
                <a:gd name="T64" fmla="*/ 2147483647 w 231"/>
                <a:gd name="T65" fmla="*/ 2147483647 h 260"/>
                <a:gd name="T66" fmla="*/ 2147483647 w 231"/>
                <a:gd name="T67" fmla="*/ 2147483647 h 260"/>
                <a:gd name="T68" fmla="*/ 2147483647 w 231"/>
                <a:gd name="T69" fmla="*/ 2147483647 h 260"/>
                <a:gd name="T70" fmla="*/ 2147483647 w 231"/>
                <a:gd name="T71" fmla="*/ 2147483647 h 260"/>
                <a:gd name="T72" fmla="*/ 2147483647 w 231"/>
                <a:gd name="T73" fmla="*/ 2147483647 h 260"/>
                <a:gd name="T74" fmla="*/ 2147483647 w 231"/>
                <a:gd name="T75" fmla="*/ 2147483647 h 260"/>
                <a:gd name="T76" fmla="*/ 2147483647 w 231"/>
                <a:gd name="T77" fmla="*/ 2147483647 h 260"/>
                <a:gd name="T78" fmla="*/ 2147483647 w 231"/>
                <a:gd name="T79" fmla="*/ 2147483647 h 260"/>
                <a:gd name="T80" fmla="*/ 2147483647 w 231"/>
                <a:gd name="T81" fmla="*/ 2147483647 h 260"/>
                <a:gd name="T82" fmla="*/ 2147483647 w 231"/>
                <a:gd name="T83" fmla="*/ 2147483647 h 2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31"/>
                <a:gd name="T127" fmla="*/ 0 h 260"/>
                <a:gd name="T128" fmla="*/ 231 w 231"/>
                <a:gd name="T129" fmla="*/ 260 h 2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31" h="260">
                  <a:moveTo>
                    <a:pt x="167" y="246"/>
                  </a:moveTo>
                  <a:lnTo>
                    <a:pt x="132" y="259"/>
                  </a:lnTo>
                  <a:lnTo>
                    <a:pt x="112" y="240"/>
                  </a:lnTo>
                  <a:lnTo>
                    <a:pt x="99" y="255"/>
                  </a:lnTo>
                  <a:lnTo>
                    <a:pt x="76" y="255"/>
                  </a:lnTo>
                  <a:lnTo>
                    <a:pt x="66" y="237"/>
                  </a:lnTo>
                  <a:lnTo>
                    <a:pt x="57" y="212"/>
                  </a:lnTo>
                  <a:lnTo>
                    <a:pt x="35" y="209"/>
                  </a:lnTo>
                  <a:lnTo>
                    <a:pt x="14" y="168"/>
                  </a:lnTo>
                  <a:lnTo>
                    <a:pt x="0" y="150"/>
                  </a:lnTo>
                  <a:lnTo>
                    <a:pt x="9" y="140"/>
                  </a:lnTo>
                  <a:lnTo>
                    <a:pt x="14" y="137"/>
                  </a:lnTo>
                  <a:lnTo>
                    <a:pt x="37" y="106"/>
                  </a:lnTo>
                  <a:lnTo>
                    <a:pt x="35" y="77"/>
                  </a:lnTo>
                  <a:lnTo>
                    <a:pt x="44" y="68"/>
                  </a:lnTo>
                  <a:lnTo>
                    <a:pt x="60" y="66"/>
                  </a:lnTo>
                  <a:lnTo>
                    <a:pt x="66" y="59"/>
                  </a:lnTo>
                  <a:lnTo>
                    <a:pt x="60" y="46"/>
                  </a:lnTo>
                  <a:lnTo>
                    <a:pt x="70" y="34"/>
                  </a:lnTo>
                  <a:lnTo>
                    <a:pt x="70" y="9"/>
                  </a:lnTo>
                  <a:lnTo>
                    <a:pt x="83" y="3"/>
                  </a:lnTo>
                  <a:lnTo>
                    <a:pt x="102" y="15"/>
                  </a:lnTo>
                  <a:lnTo>
                    <a:pt x="132" y="21"/>
                  </a:lnTo>
                  <a:lnTo>
                    <a:pt x="148" y="0"/>
                  </a:lnTo>
                  <a:lnTo>
                    <a:pt x="170" y="18"/>
                  </a:lnTo>
                  <a:lnTo>
                    <a:pt x="161" y="25"/>
                  </a:lnTo>
                  <a:lnTo>
                    <a:pt x="148" y="41"/>
                  </a:lnTo>
                  <a:lnTo>
                    <a:pt x="132" y="46"/>
                  </a:lnTo>
                  <a:lnTo>
                    <a:pt x="124" y="49"/>
                  </a:lnTo>
                  <a:lnTo>
                    <a:pt x="140" y="59"/>
                  </a:lnTo>
                  <a:lnTo>
                    <a:pt x="173" y="46"/>
                  </a:lnTo>
                  <a:lnTo>
                    <a:pt x="225" y="68"/>
                  </a:lnTo>
                  <a:lnTo>
                    <a:pt x="230" y="108"/>
                  </a:lnTo>
                  <a:lnTo>
                    <a:pt x="209" y="108"/>
                  </a:lnTo>
                  <a:lnTo>
                    <a:pt x="209" y="122"/>
                  </a:lnTo>
                  <a:lnTo>
                    <a:pt x="219" y="140"/>
                  </a:lnTo>
                  <a:lnTo>
                    <a:pt x="209" y="150"/>
                  </a:lnTo>
                  <a:lnTo>
                    <a:pt x="219" y="165"/>
                  </a:lnTo>
                  <a:lnTo>
                    <a:pt x="203" y="187"/>
                  </a:lnTo>
                  <a:lnTo>
                    <a:pt x="195" y="177"/>
                  </a:lnTo>
                  <a:lnTo>
                    <a:pt x="170" y="237"/>
                  </a:lnTo>
                  <a:lnTo>
                    <a:pt x="167" y="24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4" descr="90%"/>
            <p:cNvSpPr>
              <a:spLocks/>
            </p:cNvSpPr>
            <p:nvPr/>
          </p:nvSpPr>
          <p:spPr bwMode="auto">
            <a:xfrm>
              <a:off x="3947103" y="3647412"/>
              <a:ext cx="458787" cy="525462"/>
            </a:xfrm>
            <a:custGeom>
              <a:avLst/>
              <a:gdLst>
                <a:gd name="T0" fmla="*/ 2147483647 w 289"/>
                <a:gd name="T1" fmla="*/ 0 h 331"/>
                <a:gd name="T2" fmla="*/ 2147483647 w 289"/>
                <a:gd name="T3" fmla="*/ 2147483647 h 331"/>
                <a:gd name="T4" fmla="*/ 2147483647 w 289"/>
                <a:gd name="T5" fmla="*/ 2147483647 h 331"/>
                <a:gd name="T6" fmla="*/ 2147483647 w 289"/>
                <a:gd name="T7" fmla="*/ 2147483647 h 331"/>
                <a:gd name="T8" fmla="*/ 2147483647 w 289"/>
                <a:gd name="T9" fmla="*/ 2147483647 h 331"/>
                <a:gd name="T10" fmla="*/ 2147483647 w 289"/>
                <a:gd name="T11" fmla="*/ 2147483647 h 331"/>
                <a:gd name="T12" fmla="*/ 2147483647 w 289"/>
                <a:gd name="T13" fmla="*/ 2147483647 h 331"/>
                <a:gd name="T14" fmla="*/ 2147483647 w 289"/>
                <a:gd name="T15" fmla="*/ 2147483647 h 331"/>
                <a:gd name="T16" fmla="*/ 2147483647 w 289"/>
                <a:gd name="T17" fmla="*/ 2147483647 h 331"/>
                <a:gd name="T18" fmla="*/ 2147483647 w 289"/>
                <a:gd name="T19" fmla="*/ 2147483647 h 331"/>
                <a:gd name="T20" fmla="*/ 2147483647 w 289"/>
                <a:gd name="T21" fmla="*/ 2147483647 h 331"/>
                <a:gd name="T22" fmla="*/ 2147483647 w 289"/>
                <a:gd name="T23" fmla="*/ 2147483647 h 331"/>
                <a:gd name="T24" fmla="*/ 2147483647 w 289"/>
                <a:gd name="T25" fmla="*/ 2147483647 h 331"/>
                <a:gd name="T26" fmla="*/ 2147483647 w 289"/>
                <a:gd name="T27" fmla="*/ 2147483647 h 331"/>
                <a:gd name="T28" fmla="*/ 2147483647 w 289"/>
                <a:gd name="T29" fmla="*/ 2147483647 h 331"/>
                <a:gd name="T30" fmla="*/ 2147483647 w 289"/>
                <a:gd name="T31" fmla="*/ 2147483647 h 331"/>
                <a:gd name="T32" fmla="*/ 2147483647 w 289"/>
                <a:gd name="T33" fmla="*/ 2147483647 h 331"/>
                <a:gd name="T34" fmla="*/ 2147483647 w 289"/>
                <a:gd name="T35" fmla="*/ 2147483647 h 331"/>
                <a:gd name="T36" fmla="*/ 2147483647 w 289"/>
                <a:gd name="T37" fmla="*/ 2147483647 h 331"/>
                <a:gd name="T38" fmla="*/ 2147483647 w 289"/>
                <a:gd name="T39" fmla="*/ 2147483647 h 331"/>
                <a:gd name="T40" fmla="*/ 2147483647 w 289"/>
                <a:gd name="T41" fmla="*/ 2147483647 h 331"/>
                <a:gd name="T42" fmla="*/ 2147483647 w 289"/>
                <a:gd name="T43" fmla="*/ 2147483647 h 331"/>
                <a:gd name="T44" fmla="*/ 2147483647 w 289"/>
                <a:gd name="T45" fmla="*/ 2147483647 h 331"/>
                <a:gd name="T46" fmla="*/ 2147483647 w 289"/>
                <a:gd name="T47" fmla="*/ 2147483647 h 331"/>
                <a:gd name="T48" fmla="*/ 2147483647 w 289"/>
                <a:gd name="T49" fmla="*/ 2147483647 h 331"/>
                <a:gd name="T50" fmla="*/ 2147483647 w 289"/>
                <a:gd name="T51" fmla="*/ 2147483647 h 331"/>
                <a:gd name="T52" fmla="*/ 2147483647 w 289"/>
                <a:gd name="T53" fmla="*/ 2147483647 h 331"/>
                <a:gd name="T54" fmla="*/ 2147483647 w 289"/>
                <a:gd name="T55" fmla="*/ 2147483647 h 331"/>
                <a:gd name="T56" fmla="*/ 2147483647 w 289"/>
                <a:gd name="T57" fmla="*/ 2147483647 h 331"/>
                <a:gd name="T58" fmla="*/ 2147483647 w 289"/>
                <a:gd name="T59" fmla="*/ 2147483647 h 331"/>
                <a:gd name="T60" fmla="*/ 2147483647 w 289"/>
                <a:gd name="T61" fmla="*/ 2147483647 h 331"/>
                <a:gd name="T62" fmla="*/ 2147483647 w 289"/>
                <a:gd name="T63" fmla="*/ 2147483647 h 331"/>
                <a:gd name="T64" fmla="*/ 2147483647 w 289"/>
                <a:gd name="T65" fmla="*/ 2147483647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9"/>
                <a:gd name="T100" fmla="*/ 0 h 331"/>
                <a:gd name="T101" fmla="*/ 289 w 289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9" h="331">
                  <a:moveTo>
                    <a:pt x="57" y="2"/>
                  </a:moveTo>
                  <a:lnTo>
                    <a:pt x="66" y="0"/>
                  </a:lnTo>
                  <a:lnTo>
                    <a:pt x="102" y="12"/>
                  </a:lnTo>
                  <a:lnTo>
                    <a:pt x="119" y="27"/>
                  </a:lnTo>
                  <a:lnTo>
                    <a:pt x="144" y="37"/>
                  </a:lnTo>
                  <a:lnTo>
                    <a:pt x="157" y="43"/>
                  </a:lnTo>
                  <a:lnTo>
                    <a:pt x="171" y="43"/>
                  </a:lnTo>
                  <a:lnTo>
                    <a:pt x="173" y="46"/>
                  </a:lnTo>
                  <a:lnTo>
                    <a:pt x="171" y="80"/>
                  </a:lnTo>
                  <a:lnTo>
                    <a:pt x="186" y="86"/>
                  </a:lnTo>
                  <a:lnTo>
                    <a:pt x="192" y="100"/>
                  </a:lnTo>
                  <a:lnTo>
                    <a:pt x="216" y="105"/>
                  </a:lnTo>
                  <a:lnTo>
                    <a:pt x="226" y="90"/>
                  </a:lnTo>
                  <a:lnTo>
                    <a:pt x="239" y="90"/>
                  </a:lnTo>
                  <a:lnTo>
                    <a:pt x="248" y="102"/>
                  </a:lnTo>
                  <a:lnTo>
                    <a:pt x="244" y="114"/>
                  </a:lnTo>
                  <a:lnTo>
                    <a:pt x="220" y="117"/>
                  </a:lnTo>
                  <a:lnTo>
                    <a:pt x="220" y="127"/>
                  </a:lnTo>
                  <a:lnTo>
                    <a:pt x="220" y="136"/>
                  </a:lnTo>
                  <a:lnTo>
                    <a:pt x="205" y="148"/>
                  </a:lnTo>
                  <a:lnTo>
                    <a:pt x="216" y="162"/>
                  </a:lnTo>
                  <a:lnTo>
                    <a:pt x="239" y="177"/>
                  </a:lnTo>
                  <a:lnTo>
                    <a:pt x="239" y="196"/>
                  </a:lnTo>
                  <a:lnTo>
                    <a:pt x="288" y="198"/>
                  </a:lnTo>
                  <a:lnTo>
                    <a:pt x="288" y="225"/>
                  </a:lnTo>
                  <a:lnTo>
                    <a:pt x="277" y="236"/>
                  </a:lnTo>
                  <a:lnTo>
                    <a:pt x="284" y="249"/>
                  </a:lnTo>
                  <a:lnTo>
                    <a:pt x="277" y="256"/>
                  </a:lnTo>
                  <a:lnTo>
                    <a:pt x="261" y="257"/>
                  </a:lnTo>
                  <a:lnTo>
                    <a:pt x="252" y="267"/>
                  </a:lnTo>
                  <a:lnTo>
                    <a:pt x="253" y="296"/>
                  </a:lnTo>
                  <a:lnTo>
                    <a:pt x="232" y="327"/>
                  </a:lnTo>
                  <a:lnTo>
                    <a:pt x="226" y="330"/>
                  </a:lnTo>
                  <a:lnTo>
                    <a:pt x="212" y="317"/>
                  </a:lnTo>
                  <a:lnTo>
                    <a:pt x="180" y="317"/>
                  </a:lnTo>
                  <a:lnTo>
                    <a:pt x="168" y="305"/>
                  </a:lnTo>
                  <a:lnTo>
                    <a:pt x="141" y="330"/>
                  </a:lnTo>
                  <a:lnTo>
                    <a:pt x="131" y="323"/>
                  </a:lnTo>
                  <a:lnTo>
                    <a:pt x="141" y="305"/>
                  </a:lnTo>
                  <a:lnTo>
                    <a:pt x="141" y="298"/>
                  </a:lnTo>
                  <a:lnTo>
                    <a:pt x="131" y="296"/>
                  </a:lnTo>
                  <a:lnTo>
                    <a:pt x="99" y="312"/>
                  </a:lnTo>
                  <a:lnTo>
                    <a:pt x="70" y="257"/>
                  </a:lnTo>
                  <a:lnTo>
                    <a:pt x="80" y="243"/>
                  </a:lnTo>
                  <a:lnTo>
                    <a:pt x="76" y="236"/>
                  </a:lnTo>
                  <a:lnTo>
                    <a:pt x="60" y="229"/>
                  </a:lnTo>
                  <a:lnTo>
                    <a:pt x="34" y="218"/>
                  </a:lnTo>
                  <a:lnTo>
                    <a:pt x="44" y="196"/>
                  </a:lnTo>
                  <a:lnTo>
                    <a:pt x="60" y="189"/>
                  </a:lnTo>
                  <a:lnTo>
                    <a:pt x="63" y="171"/>
                  </a:lnTo>
                  <a:lnTo>
                    <a:pt x="57" y="142"/>
                  </a:lnTo>
                  <a:lnTo>
                    <a:pt x="53" y="140"/>
                  </a:lnTo>
                  <a:lnTo>
                    <a:pt x="41" y="156"/>
                  </a:lnTo>
                  <a:lnTo>
                    <a:pt x="14" y="136"/>
                  </a:lnTo>
                  <a:lnTo>
                    <a:pt x="0" y="114"/>
                  </a:lnTo>
                  <a:lnTo>
                    <a:pt x="14" y="102"/>
                  </a:lnTo>
                  <a:lnTo>
                    <a:pt x="21" y="80"/>
                  </a:lnTo>
                  <a:lnTo>
                    <a:pt x="32" y="74"/>
                  </a:lnTo>
                  <a:lnTo>
                    <a:pt x="32" y="46"/>
                  </a:lnTo>
                  <a:lnTo>
                    <a:pt x="37" y="40"/>
                  </a:lnTo>
                  <a:lnTo>
                    <a:pt x="50" y="49"/>
                  </a:lnTo>
                  <a:lnTo>
                    <a:pt x="60" y="62"/>
                  </a:lnTo>
                  <a:lnTo>
                    <a:pt x="80" y="49"/>
                  </a:lnTo>
                  <a:lnTo>
                    <a:pt x="86" y="43"/>
                  </a:lnTo>
                  <a:lnTo>
                    <a:pt x="82" y="27"/>
                  </a:lnTo>
                  <a:lnTo>
                    <a:pt x="60" y="15"/>
                  </a:lnTo>
                  <a:lnTo>
                    <a:pt x="57" y="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3947103" y="3647412"/>
              <a:ext cx="458787" cy="525462"/>
            </a:xfrm>
            <a:custGeom>
              <a:avLst/>
              <a:gdLst>
                <a:gd name="T0" fmla="*/ 2147483647 w 289"/>
                <a:gd name="T1" fmla="*/ 0 h 331"/>
                <a:gd name="T2" fmla="*/ 2147483647 w 289"/>
                <a:gd name="T3" fmla="*/ 2147483647 h 331"/>
                <a:gd name="T4" fmla="*/ 2147483647 w 289"/>
                <a:gd name="T5" fmla="*/ 2147483647 h 331"/>
                <a:gd name="T6" fmla="*/ 2147483647 w 289"/>
                <a:gd name="T7" fmla="*/ 2147483647 h 331"/>
                <a:gd name="T8" fmla="*/ 2147483647 w 289"/>
                <a:gd name="T9" fmla="*/ 2147483647 h 331"/>
                <a:gd name="T10" fmla="*/ 2147483647 w 289"/>
                <a:gd name="T11" fmla="*/ 2147483647 h 331"/>
                <a:gd name="T12" fmla="*/ 2147483647 w 289"/>
                <a:gd name="T13" fmla="*/ 2147483647 h 331"/>
                <a:gd name="T14" fmla="*/ 2147483647 w 289"/>
                <a:gd name="T15" fmla="*/ 2147483647 h 331"/>
                <a:gd name="T16" fmla="*/ 2147483647 w 289"/>
                <a:gd name="T17" fmla="*/ 2147483647 h 331"/>
                <a:gd name="T18" fmla="*/ 2147483647 w 289"/>
                <a:gd name="T19" fmla="*/ 2147483647 h 331"/>
                <a:gd name="T20" fmla="*/ 2147483647 w 289"/>
                <a:gd name="T21" fmla="*/ 2147483647 h 331"/>
                <a:gd name="T22" fmla="*/ 2147483647 w 289"/>
                <a:gd name="T23" fmla="*/ 2147483647 h 331"/>
                <a:gd name="T24" fmla="*/ 2147483647 w 289"/>
                <a:gd name="T25" fmla="*/ 2147483647 h 331"/>
                <a:gd name="T26" fmla="*/ 2147483647 w 289"/>
                <a:gd name="T27" fmla="*/ 2147483647 h 331"/>
                <a:gd name="T28" fmla="*/ 2147483647 w 289"/>
                <a:gd name="T29" fmla="*/ 2147483647 h 331"/>
                <a:gd name="T30" fmla="*/ 2147483647 w 289"/>
                <a:gd name="T31" fmla="*/ 2147483647 h 331"/>
                <a:gd name="T32" fmla="*/ 2147483647 w 289"/>
                <a:gd name="T33" fmla="*/ 2147483647 h 331"/>
                <a:gd name="T34" fmla="*/ 2147483647 w 289"/>
                <a:gd name="T35" fmla="*/ 2147483647 h 331"/>
                <a:gd name="T36" fmla="*/ 2147483647 w 289"/>
                <a:gd name="T37" fmla="*/ 2147483647 h 331"/>
                <a:gd name="T38" fmla="*/ 2147483647 w 289"/>
                <a:gd name="T39" fmla="*/ 2147483647 h 331"/>
                <a:gd name="T40" fmla="*/ 2147483647 w 289"/>
                <a:gd name="T41" fmla="*/ 2147483647 h 331"/>
                <a:gd name="T42" fmla="*/ 2147483647 w 289"/>
                <a:gd name="T43" fmla="*/ 2147483647 h 331"/>
                <a:gd name="T44" fmla="*/ 2147483647 w 289"/>
                <a:gd name="T45" fmla="*/ 2147483647 h 331"/>
                <a:gd name="T46" fmla="*/ 2147483647 w 289"/>
                <a:gd name="T47" fmla="*/ 2147483647 h 331"/>
                <a:gd name="T48" fmla="*/ 2147483647 w 289"/>
                <a:gd name="T49" fmla="*/ 2147483647 h 331"/>
                <a:gd name="T50" fmla="*/ 2147483647 w 289"/>
                <a:gd name="T51" fmla="*/ 2147483647 h 331"/>
                <a:gd name="T52" fmla="*/ 2147483647 w 289"/>
                <a:gd name="T53" fmla="*/ 2147483647 h 331"/>
                <a:gd name="T54" fmla="*/ 2147483647 w 289"/>
                <a:gd name="T55" fmla="*/ 2147483647 h 331"/>
                <a:gd name="T56" fmla="*/ 2147483647 w 289"/>
                <a:gd name="T57" fmla="*/ 2147483647 h 331"/>
                <a:gd name="T58" fmla="*/ 2147483647 w 289"/>
                <a:gd name="T59" fmla="*/ 2147483647 h 331"/>
                <a:gd name="T60" fmla="*/ 2147483647 w 289"/>
                <a:gd name="T61" fmla="*/ 2147483647 h 331"/>
                <a:gd name="T62" fmla="*/ 2147483647 w 289"/>
                <a:gd name="T63" fmla="*/ 2147483647 h 331"/>
                <a:gd name="T64" fmla="*/ 2147483647 w 289"/>
                <a:gd name="T65" fmla="*/ 2147483647 h 33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9"/>
                <a:gd name="T100" fmla="*/ 0 h 331"/>
                <a:gd name="T101" fmla="*/ 289 w 289"/>
                <a:gd name="T102" fmla="*/ 331 h 33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9" h="331">
                  <a:moveTo>
                    <a:pt x="57" y="2"/>
                  </a:moveTo>
                  <a:lnTo>
                    <a:pt x="66" y="0"/>
                  </a:lnTo>
                  <a:lnTo>
                    <a:pt x="102" y="12"/>
                  </a:lnTo>
                  <a:lnTo>
                    <a:pt x="119" y="27"/>
                  </a:lnTo>
                  <a:lnTo>
                    <a:pt x="144" y="37"/>
                  </a:lnTo>
                  <a:lnTo>
                    <a:pt x="157" y="43"/>
                  </a:lnTo>
                  <a:lnTo>
                    <a:pt x="171" y="43"/>
                  </a:lnTo>
                  <a:lnTo>
                    <a:pt x="173" y="46"/>
                  </a:lnTo>
                  <a:lnTo>
                    <a:pt x="171" y="80"/>
                  </a:lnTo>
                  <a:lnTo>
                    <a:pt x="186" y="86"/>
                  </a:lnTo>
                  <a:lnTo>
                    <a:pt x="192" y="100"/>
                  </a:lnTo>
                  <a:lnTo>
                    <a:pt x="216" y="105"/>
                  </a:lnTo>
                  <a:lnTo>
                    <a:pt x="226" y="90"/>
                  </a:lnTo>
                  <a:lnTo>
                    <a:pt x="239" y="90"/>
                  </a:lnTo>
                  <a:lnTo>
                    <a:pt x="248" y="102"/>
                  </a:lnTo>
                  <a:lnTo>
                    <a:pt x="244" y="114"/>
                  </a:lnTo>
                  <a:lnTo>
                    <a:pt x="220" y="117"/>
                  </a:lnTo>
                  <a:lnTo>
                    <a:pt x="220" y="127"/>
                  </a:lnTo>
                  <a:lnTo>
                    <a:pt x="220" y="136"/>
                  </a:lnTo>
                  <a:lnTo>
                    <a:pt x="205" y="148"/>
                  </a:lnTo>
                  <a:lnTo>
                    <a:pt x="216" y="162"/>
                  </a:lnTo>
                  <a:lnTo>
                    <a:pt x="239" y="177"/>
                  </a:lnTo>
                  <a:lnTo>
                    <a:pt x="239" y="196"/>
                  </a:lnTo>
                  <a:lnTo>
                    <a:pt x="288" y="198"/>
                  </a:lnTo>
                  <a:lnTo>
                    <a:pt x="288" y="225"/>
                  </a:lnTo>
                  <a:lnTo>
                    <a:pt x="277" y="236"/>
                  </a:lnTo>
                  <a:lnTo>
                    <a:pt x="284" y="249"/>
                  </a:lnTo>
                  <a:lnTo>
                    <a:pt x="277" y="256"/>
                  </a:lnTo>
                  <a:lnTo>
                    <a:pt x="261" y="257"/>
                  </a:lnTo>
                  <a:lnTo>
                    <a:pt x="252" y="267"/>
                  </a:lnTo>
                  <a:lnTo>
                    <a:pt x="253" y="296"/>
                  </a:lnTo>
                  <a:lnTo>
                    <a:pt x="232" y="327"/>
                  </a:lnTo>
                  <a:lnTo>
                    <a:pt x="226" y="330"/>
                  </a:lnTo>
                  <a:lnTo>
                    <a:pt x="212" y="317"/>
                  </a:lnTo>
                  <a:lnTo>
                    <a:pt x="180" y="317"/>
                  </a:lnTo>
                  <a:lnTo>
                    <a:pt x="168" y="305"/>
                  </a:lnTo>
                  <a:lnTo>
                    <a:pt x="141" y="330"/>
                  </a:lnTo>
                  <a:lnTo>
                    <a:pt x="131" y="323"/>
                  </a:lnTo>
                  <a:lnTo>
                    <a:pt x="141" y="305"/>
                  </a:lnTo>
                  <a:lnTo>
                    <a:pt x="141" y="298"/>
                  </a:lnTo>
                  <a:lnTo>
                    <a:pt x="131" y="296"/>
                  </a:lnTo>
                  <a:lnTo>
                    <a:pt x="99" y="312"/>
                  </a:lnTo>
                  <a:lnTo>
                    <a:pt x="70" y="257"/>
                  </a:lnTo>
                  <a:lnTo>
                    <a:pt x="80" y="243"/>
                  </a:lnTo>
                  <a:lnTo>
                    <a:pt x="76" y="236"/>
                  </a:lnTo>
                  <a:lnTo>
                    <a:pt x="60" y="229"/>
                  </a:lnTo>
                  <a:lnTo>
                    <a:pt x="34" y="218"/>
                  </a:lnTo>
                  <a:lnTo>
                    <a:pt x="44" y="196"/>
                  </a:lnTo>
                  <a:lnTo>
                    <a:pt x="60" y="189"/>
                  </a:lnTo>
                  <a:lnTo>
                    <a:pt x="63" y="171"/>
                  </a:lnTo>
                  <a:lnTo>
                    <a:pt x="57" y="142"/>
                  </a:lnTo>
                  <a:lnTo>
                    <a:pt x="53" y="140"/>
                  </a:lnTo>
                  <a:lnTo>
                    <a:pt x="41" y="156"/>
                  </a:lnTo>
                  <a:lnTo>
                    <a:pt x="14" y="136"/>
                  </a:lnTo>
                  <a:lnTo>
                    <a:pt x="0" y="114"/>
                  </a:lnTo>
                  <a:lnTo>
                    <a:pt x="14" y="102"/>
                  </a:lnTo>
                  <a:lnTo>
                    <a:pt x="21" y="80"/>
                  </a:lnTo>
                  <a:lnTo>
                    <a:pt x="32" y="74"/>
                  </a:lnTo>
                  <a:lnTo>
                    <a:pt x="32" y="46"/>
                  </a:lnTo>
                  <a:lnTo>
                    <a:pt x="37" y="40"/>
                  </a:lnTo>
                  <a:lnTo>
                    <a:pt x="50" y="49"/>
                  </a:lnTo>
                  <a:lnTo>
                    <a:pt x="60" y="62"/>
                  </a:lnTo>
                  <a:lnTo>
                    <a:pt x="80" y="49"/>
                  </a:lnTo>
                  <a:lnTo>
                    <a:pt x="86" y="43"/>
                  </a:lnTo>
                  <a:lnTo>
                    <a:pt x="82" y="27"/>
                  </a:lnTo>
                  <a:lnTo>
                    <a:pt x="60" y="15"/>
                  </a:lnTo>
                  <a:lnTo>
                    <a:pt x="57" y="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4051878" y="3568037"/>
              <a:ext cx="546100" cy="414337"/>
            </a:xfrm>
            <a:custGeom>
              <a:avLst/>
              <a:gdLst>
                <a:gd name="T0" fmla="*/ 2147483647 w 344"/>
                <a:gd name="T1" fmla="*/ 2147483647 h 261"/>
                <a:gd name="T2" fmla="*/ 2147483647 w 344"/>
                <a:gd name="T3" fmla="*/ 2147483647 h 261"/>
                <a:gd name="T4" fmla="*/ 2147483647 w 344"/>
                <a:gd name="T5" fmla="*/ 2147483647 h 261"/>
                <a:gd name="T6" fmla="*/ 2147483647 w 344"/>
                <a:gd name="T7" fmla="*/ 2147483647 h 261"/>
                <a:gd name="T8" fmla="*/ 2147483647 w 344"/>
                <a:gd name="T9" fmla="*/ 2147483647 h 261"/>
                <a:gd name="T10" fmla="*/ 2147483647 w 344"/>
                <a:gd name="T11" fmla="*/ 2147483647 h 261"/>
                <a:gd name="T12" fmla="*/ 2147483647 w 344"/>
                <a:gd name="T13" fmla="*/ 2147483647 h 261"/>
                <a:gd name="T14" fmla="*/ 2147483647 w 344"/>
                <a:gd name="T15" fmla="*/ 2147483647 h 261"/>
                <a:gd name="T16" fmla="*/ 2147483647 w 344"/>
                <a:gd name="T17" fmla="*/ 2147483647 h 261"/>
                <a:gd name="T18" fmla="*/ 2147483647 w 344"/>
                <a:gd name="T19" fmla="*/ 2147483647 h 261"/>
                <a:gd name="T20" fmla="*/ 2147483647 w 344"/>
                <a:gd name="T21" fmla="*/ 2147483647 h 261"/>
                <a:gd name="T22" fmla="*/ 2147483647 w 344"/>
                <a:gd name="T23" fmla="*/ 2147483647 h 261"/>
                <a:gd name="T24" fmla="*/ 2147483647 w 344"/>
                <a:gd name="T25" fmla="*/ 2147483647 h 261"/>
                <a:gd name="T26" fmla="*/ 2147483647 w 344"/>
                <a:gd name="T27" fmla="*/ 2147483647 h 261"/>
                <a:gd name="T28" fmla="*/ 2147483647 w 344"/>
                <a:gd name="T29" fmla="*/ 2147483647 h 261"/>
                <a:gd name="T30" fmla="*/ 2147483647 w 344"/>
                <a:gd name="T31" fmla="*/ 2147483647 h 261"/>
                <a:gd name="T32" fmla="*/ 2147483647 w 344"/>
                <a:gd name="T33" fmla="*/ 2147483647 h 261"/>
                <a:gd name="T34" fmla="*/ 2147483647 w 344"/>
                <a:gd name="T35" fmla="*/ 2147483647 h 261"/>
                <a:gd name="T36" fmla="*/ 2147483647 w 344"/>
                <a:gd name="T37" fmla="*/ 2147483647 h 261"/>
                <a:gd name="T38" fmla="*/ 2147483647 w 344"/>
                <a:gd name="T39" fmla="*/ 2147483647 h 261"/>
                <a:gd name="T40" fmla="*/ 2147483647 w 344"/>
                <a:gd name="T41" fmla="*/ 2147483647 h 261"/>
                <a:gd name="T42" fmla="*/ 2147483647 w 344"/>
                <a:gd name="T43" fmla="*/ 2147483647 h 261"/>
                <a:gd name="T44" fmla="*/ 2147483647 w 344"/>
                <a:gd name="T45" fmla="*/ 2147483647 h 261"/>
                <a:gd name="T46" fmla="*/ 2147483647 w 344"/>
                <a:gd name="T47" fmla="*/ 2147483647 h 261"/>
                <a:gd name="T48" fmla="*/ 2147483647 w 344"/>
                <a:gd name="T49" fmla="*/ 2147483647 h 261"/>
                <a:gd name="T50" fmla="*/ 2147483647 w 344"/>
                <a:gd name="T51" fmla="*/ 2147483647 h 261"/>
                <a:gd name="T52" fmla="*/ 2147483647 w 344"/>
                <a:gd name="T53" fmla="*/ 2147483647 h 261"/>
                <a:gd name="T54" fmla="*/ 2147483647 w 344"/>
                <a:gd name="T55" fmla="*/ 2147483647 h 261"/>
                <a:gd name="T56" fmla="*/ 0 w 344"/>
                <a:gd name="T57" fmla="*/ 2147483647 h 261"/>
                <a:gd name="T58" fmla="*/ 2147483647 w 344"/>
                <a:gd name="T59" fmla="*/ 2147483647 h 261"/>
                <a:gd name="T60" fmla="*/ 2147483647 w 344"/>
                <a:gd name="T61" fmla="*/ 2147483647 h 261"/>
                <a:gd name="T62" fmla="*/ 2147483647 w 344"/>
                <a:gd name="T63" fmla="*/ 2147483647 h 261"/>
                <a:gd name="T64" fmla="*/ 2147483647 w 344"/>
                <a:gd name="T65" fmla="*/ 2147483647 h 261"/>
                <a:gd name="T66" fmla="*/ 2147483647 w 344"/>
                <a:gd name="T67" fmla="*/ 2147483647 h 261"/>
                <a:gd name="T68" fmla="*/ 2147483647 w 344"/>
                <a:gd name="T69" fmla="*/ 2147483647 h 261"/>
                <a:gd name="T70" fmla="*/ 2147483647 w 344"/>
                <a:gd name="T71" fmla="*/ 2147483647 h 261"/>
                <a:gd name="T72" fmla="*/ 2147483647 w 344"/>
                <a:gd name="T73" fmla="*/ 2147483647 h 261"/>
                <a:gd name="T74" fmla="*/ 2147483647 w 344"/>
                <a:gd name="T75" fmla="*/ 2147483647 h 261"/>
                <a:gd name="T76" fmla="*/ 2147483647 w 344"/>
                <a:gd name="T77" fmla="*/ 2147483647 h 261"/>
                <a:gd name="T78" fmla="*/ 2147483647 w 344"/>
                <a:gd name="T79" fmla="*/ 2147483647 h 261"/>
                <a:gd name="T80" fmla="*/ 2147483647 w 344"/>
                <a:gd name="T81" fmla="*/ 0 h 261"/>
                <a:gd name="T82" fmla="*/ 2147483647 w 344"/>
                <a:gd name="T83" fmla="*/ 2147483647 h 261"/>
                <a:gd name="T84" fmla="*/ 2147483647 w 344"/>
                <a:gd name="T85" fmla="*/ 2147483647 h 261"/>
                <a:gd name="T86" fmla="*/ 2147483647 w 344"/>
                <a:gd name="T87" fmla="*/ 2147483647 h 261"/>
                <a:gd name="T88" fmla="*/ 2147483647 w 344"/>
                <a:gd name="T89" fmla="*/ 2147483647 h 261"/>
                <a:gd name="T90" fmla="*/ 2147483647 w 344"/>
                <a:gd name="T91" fmla="*/ 2147483647 h 261"/>
                <a:gd name="T92" fmla="*/ 2147483647 w 344"/>
                <a:gd name="T93" fmla="*/ 2147483647 h 261"/>
                <a:gd name="T94" fmla="*/ 2147483647 w 344"/>
                <a:gd name="T95" fmla="*/ 2147483647 h 261"/>
                <a:gd name="T96" fmla="*/ 2147483647 w 344"/>
                <a:gd name="T97" fmla="*/ 2147483647 h 261"/>
                <a:gd name="T98" fmla="*/ 2147483647 w 344"/>
                <a:gd name="T99" fmla="*/ 2147483647 h 261"/>
                <a:gd name="T100" fmla="*/ 2147483647 w 344"/>
                <a:gd name="T101" fmla="*/ 2147483647 h 261"/>
                <a:gd name="T102" fmla="*/ 2147483647 w 344"/>
                <a:gd name="T103" fmla="*/ 2147483647 h 261"/>
                <a:gd name="T104" fmla="*/ 2147483647 w 344"/>
                <a:gd name="T105" fmla="*/ 2147483647 h 261"/>
                <a:gd name="T106" fmla="*/ 2147483647 w 344"/>
                <a:gd name="T107" fmla="*/ 2147483647 h 261"/>
                <a:gd name="T108" fmla="*/ 2147483647 w 344"/>
                <a:gd name="T109" fmla="*/ 2147483647 h 261"/>
                <a:gd name="T110" fmla="*/ 2147483647 w 344"/>
                <a:gd name="T111" fmla="*/ 2147483647 h 261"/>
                <a:gd name="T112" fmla="*/ 2147483647 w 344"/>
                <a:gd name="T113" fmla="*/ 2147483647 h 2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44"/>
                <a:gd name="T172" fmla="*/ 0 h 261"/>
                <a:gd name="T173" fmla="*/ 344 w 344"/>
                <a:gd name="T174" fmla="*/ 261 h 2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44" h="261">
                  <a:moveTo>
                    <a:pt x="319" y="205"/>
                  </a:moveTo>
                  <a:lnTo>
                    <a:pt x="308" y="228"/>
                  </a:lnTo>
                  <a:lnTo>
                    <a:pt x="300" y="238"/>
                  </a:lnTo>
                  <a:lnTo>
                    <a:pt x="283" y="260"/>
                  </a:lnTo>
                  <a:lnTo>
                    <a:pt x="254" y="253"/>
                  </a:lnTo>
                  <a:lnTo>
                    <a:pt x="234" y="242"/>
                  </a:lnTo>
                  <a:lnTo>
                    <a:pt x="221" y="247"/>
                  </a:lnTo>
                  <a:lnTo>
                    <a:pt x="172" y="245"/>
                  </a:lnTo>
                  <a:lnTo>
                    <a:pt x="172" y="226"/>
                  </a:lnTo>
                  <a:lnTo>
                    <a:pt x="149" y="210"/>
                  </a:lnTo>
                  <a:lnTo>
                    <a:pt x="139" y="197"/>
                  </a:lnTo>
                  <a:lnTo>
                    <a:pt x="153" y="186"/>
                  </a:lnTo>
                  <a:lnTo>
                    <a:pt x="153" y="176"/>
                  </a:lnTo>
                  <a:lnTo>
                    <a:pt x="153" y="166"/>
                  </a:lnTo>
                  <a:lnTo>
                    <a:pt x="179" y="164"/>
                  </a:lnTo>
                  <a:lnTo>
                    <a:pt x="182" y="152"/>
                  </a:lnTo>
                  <a:lnTo>
                    <a:pt x="172" y="138"/>
                  </a:lnTo>
                  <a:lnTo>
                    <a:pt x="159" y="138"/>
                  </a:lnTo>
                  <a:lnTo>
                    <a:pt x="149" y="155"/>
                  </a:lnTo>
                  <a:lnTo>
                    <a:pt x="126" y="148"/>
                  </a:lnTo>
                  <a:lnTo>
                    <a:pt x="120" y="135"/>
                  </a:lnTo>
                  <a:lnTo>
                    <a:pt x="104" y="130"/>
                  </a:lnTo>
                  <a:lnTo>
                    <a:pt x="107" y="96"/>
                  </a:lnTo>
                  <a:lnTo>
                    <a:pt x="104" y="93"/>
                  </a:lnTo>
                  <a:lnTo>
                    <a:pt x="90" y="93"/>
                  </a:lnTo>
                  <a:lnTo>
                    <a:pt x="77" y="86"/>
                  </a:lnTo>
                  <a:lnTo>
                    <a:pt x="51" y="76"/>
                  </a:lnTo>
                  <a:lnTo>
                    <a:pt x="35" y="62"/>
                  </a:lnTo>
                  <a:lnTo>
                    <a:pt x="0" y="49"/>
                  </a:lnTo>
                  <a:lnTo>
                    <a:pt x="2" y="34"/>
                  </a:lnTo>
                  <a:lnTo>
                    <a:pt x="14" y="27"/>
                  </a:lnTo>
                  <a:lnTo>
                    <a:pt x="41" y="49"/>
                  </a:lnTo>
                  <a:lnTo>
                    <a:pt x="51" y="49"/>
                  </a:lnTo>
                  <a:lnTo>
                    <a:pt x="74" y="45"/>
                  </a:lnTo>
                  <a:lnTo>
                    <a:pt x="87" y="37"/>
                  </a:lnTo>
                  <a:lnTo>
                    <a:pt x="107" y="52"/>
                  </a:lnTo>
                  <a:lnTo>
                    <a:pt x="112" y="37"/>
                  </a:lnTo>
                  <a:lnTo>
                    <a:pt x="117" y="31"/>
                  </a:lnTo>
                  <a:lnTo>
                    <a:pt x="133" y="21"/>
                  </a:lnTo>
                  <a:lnTo>
                    <a:pt x="136" y="3"/>
                  </a:lnTo>
                  <a:lnTo>
                    <a:pt x="153" y="0"/>
                  </a:lnTo>
                  <a:lnTo>
                    <a:pt x="192" y="24"/>
                  </a:lnTo>
                  <a:lnTo>
                    <a:pt x="218" y="37"/>
                  </a:lnTo>
                  <a:lnTo>
                    <a:pt x="273" y="121"/>
                  </a:lnTo>
                  <a:lnTo>
                    <a:pt x="270" y="130"/>
                  </a:lnTo>
                  <a:lnTo>
                    <a:pt x="307" y="145"/>
                  </a:lnTo>
                  <a:lnTo>
                    <a:pt x="316" y="160"/>
                  </a:lnTo>
                  <a:lnTo>
                    <a:pt x="332" y="166"/>
                  </a:lnTo>
                  <a:lnTo>
                    <a:pt x="343" y="183"/>
                  </a:lnTo>
                  <a:lnTo>
                    <a:pt x="329" y="188"/>
                  </a:lnTo>
                  <a:lnTo>
                    <a:pt x="313" y="183"/>
                  </a:lnTo>
                  <a:lnTo>
                    <a:pt x="286" y="183"/>
                  </a:lnTo>
                  <a:lnTo>
                    <a:pt x="264" y="174"/>
                  </a:lnTo>
                  <a:lnTo>
                    <a:pt x="254" y="183"/>
                  </a:lnTo>
                  <a:lnTo>
                    <a:pt x="277" y="188"/>
                  </a:lnTo>
                  <a:lnTo>
                    <a:pt x="296" y="197"/>
                  </a:lnTo>
                  <a:lnTo>
                    <a:pt x="319" y="205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7"/>
            <p:cNvSpPr>
              <a:spLocks/>
            </p:cNvSpPr>
            <p:nvPr/>
          </p:nvSpPr>
          <p:spPr bwMode="auto">
            <a:xfrm>
              <a:off x="3367665" y="3837912"/>
              <a:ext cx="739775" cy="449262"/>
            </a:xfrm>
            <a:custGeom>
              <a:avLst/>
              <a:gdLst>
                <a:gd name="T0" fmla="*/ 2147483647 w 466"/>
                <a:gd name="T1" fmla="*/ 2147483647 h 283"/>
                <a:gd name="T2" fmla="*/ 2147483647 w 466"/>
                <a:gd name="T3" fmla="*/ 2147483647 h 283"/>
                <a:gd name="T4" fmla="*/ 2147483647 w 466"/>
                <a:gd name="T5" fmla="*/ 2147483647 h 283"/>
                <a:gd name="T6" fmla="*/ 2147483647 w 466"/>
                <a:gd name="T7" fmla="*/ 2147483647 h 283"/>
                <a:gd name="T8" fmla="*/ 2147483647 w 466"/>
                <a:gd name="T9" fmla="*/ 2147483647 h 283"/>
                <a:gd name="T10" fmla="*/ 2147483647 w 466"/>
                <a:gd name="T11" fmla="*/ 2147483647 h 283"/>
                <a:gd name="T12" fmla="*/ 2147483647 w 466"/>
                <a:gd name="T13" fmla="*/ 2147483647 h 283"/>
                <a:gd name="T14" fmla="*/ 2147483647 w 466"/>
                <a:gd name="T15" fmla="*/ 2147483647 h 283"/>
                <a:gd name="T16" fmla="*/ 2147483647 w 466"/>
                <a:gd name="T17" fmla="*/ 2147483647 h 283"/>
                <a:gd name="T18" fmla="*/ 2147483647 w 466"/>
                <a:gd name="T19" fmla="*/ 2147483647 h 283"/>
                <a:gd name="T20" fmla="*/ 2147483647 w 466"/>
                <a:gd name="T21" fmla="*/ 2147483647 h 283"/>
                <a:gd name="T22" fmla="*/ 2147483647 w 466"/>
                <a:gd name="T23" fmla="*/ 2147483647 h 283"/>
                <a:gd name="T24" fmla="*/ 2147483647 w 466"/>
                <a:gd name="T25" fmla="*/ 2147483647 h 283"/>
                <a:gd name="T26" fmla="*/ 2147483647 w 466"/>
                <a:gd name="T27" fmla="*/ 2147483647 h 283"/>
                <a:gd name="T28" fmla="*/ 2147483647 w 466"/>
                <a:gd name="T29" fmla="*/ 2147483647 h 283"/>
                <a:gd name="T30" fmla="*/ 2147483647 w 466"/>
                <a:gd name="T31" fmla="*/ 2147483647 h 283"/>
                <a:gd name="T32" fmla="*/ 2147483647 w 466"/>
                <a:gd name="T33" fmla="*/ 2147483647 h 283"/>
                <a:gd name="T34" fmla="*/ 2147483647 w 466"/>
                <a:gd name="T35" fmla="*/ 2147483647 h 283"/>
                <a:gd name="T36" fmla="*/ 2147483647 w 466"/>
                <a:gd name="T37" fmla="*/ 2147483647 h 283"/>
                <a:gd name="T38" fmla="*/ 2147483647 w 466"/>
                <a:gd name="T39" fmla="*/ 2147483647 h 283"/>
                <a:gd name="T40" fmla="*/ 2147483647 w 466"/>
                <a:gd name="T41" fmla="*/ 0 h 283"/>
                <a:gd name="T42" fmla="*/ 2147483647 w 466"/>
                <a:gd name="T43" fmla="*/ 2147483647 h 283"/>
                <a:gd name="T44" fmla="*/ 2147483647 w 466"/>
                <a:gd name="T45" fmla="*/ 2147483647 h 283"/>
                <a:gd name="T46" fmla="*/ 2147483647 w 466"/>
                <a:gd name="T47" fmla="*/ 2147483647 h 283"/>
                <a:gd name="T48" fmla="*/ 2147483647 w 466"/>
                <a:gd name="T49" fmla="*/ 2147483647 h 283"/>
                <a:gd name="T50" fmla="*/ 2147483647 w 466"/>
                <a:gd name="T51" fmla="*/ 2147483647 h 283"/>
                <a:gd name="T52" fmla="*/ 2147483647 w 466"/>
                <a:gd name="T53" fmla="*/ 2147483647 h 283"/>
                <a:gd name="T54" fmla="*/ 2147483647 w 466"/>
                <a:gd name="T55" fmla="*/ 2147483647 h 283"/>
                <a:gd name="T56" fmla="*/ 2147483647 w 466"/>
                <a:gd name="T57" fmla="*/ 2147483647 h 283"/>
                <a:gd name="T58" fmla="*/ 2147483647 w 466"/>
                <a:gd name="T59" fmla="*/ 2147483647 h 283"/>
                <a:gd name="T60" fmla="*/ 2147483647 w 466"/>
                <a:gd name="T61" fmla="*/ 2147483647 h 283"/>
                <a:gd name="T62" fmla="*/ 2147483647 w 466"/>
                <a:gd name="T63" fmla="*/ 2147483647 h 283"/>
                <a:gd name="T64" fmla="*/ 2147483647 w 466"/>
                <a:gd name="T65" fmla="*/ 2147483647 h 2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66"/>
                <a:gd name="T100" fmla="*/ 0 h 283"/>
                <a:gd name="T101" fmla="*/ 466 w 466"/>
                <a:gd name="T102" fmla="*/ 283 h 2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66" h="283">
                  <a:moveTo>
                    <a:pt x="53" y="282"/>
                  </a:moveTo>
                  <a:lnTo>
                    <a:pt x="63" y="260"/>
                  </a:lnTo>
                  <a:lnTo>
                    <a:pt x="93" y="238"/>
                  </a:lnTo>
                  <a:lnTo>
                    <a:pt x="119" y="247"/>
                  </a:lnTo>
                  <a:lnTo>
                    <a:pt x="136" y="238"/>
                  </a:lnTo>
                  <a:lnTo>
                    <a:pt x="122" y="222"/>
                  </a:lnTo>
                  <a:lnTo>
                    <a:pt x="130" y="212"/>
                  </a:lnTo>
                  <a:lnTo>
                    <a:pt x="200" y="219"/>
                  </a:lnTo>
                  <a:lnTo>
                    <a:pt x="226" y="235"/>
                  </a:lnTo>
                  <a:lnTo>
                    <a:pt x="239" y="240"/>
                  </a:lnTo>
                  <a:lnTo>
                    <a:pt x="256" y="229"/>
                  </a:lnTo>
                  <a:lnTo>
                    <a:pt x="272" y="225"/>
                  </a:lnTo>
                  <a:lnTo>
                    <a:pt x="275" y="240"/>
                  </a:lnTo>
                  <a:lnTo>
                    <a:pt x="285" y="240"/>
                  </a:lnTo>
                  <a:lnTo>
                    <a:pt x="293" y="231"/>
                  </a:lnTo>
                  <a:lnTo>
                    <a:pt x="307" y="216"/>
                  </a:lnTo>
                  <a:lnTo>
                    <a:pt x="318" y="225"/>
                  </a:lnTo>
                  <a:lnTo>
                    <a:pt x="318" y="247"/>
                  </a:lnTo>
                  <a:lnTo>
                    <a:pt x="324" y="257"/>
                  </a:lnTo>
                  <a:lnTo>
                    <a:pt x="337" y="260"/>
                  </a:lnTo>
                  <a:lnTo>
                    <a:pt x="354" y="244"/>
                  </a:lnTo>
                  <a:lnTo>
                    <a:pt x="376" y="238"/>
                  </a:lnTo>
                  <a:lnTo>
                    <a:pt x="418" y="197"/>
                  </a:lnTo>
                  <a:lnTo>
                    <a:pt x="441" y="200"/>
                  </a:lnTo>
                  <a:lnTo>
                    <a:pt x="465" y="191"/>
                  </a:lnTo>
                  <a:lnTo>
                    <a:pt x="435" y="137"/>
                  </a:lnTo>
                  <a:lnTo>
                    <a:pt x="444" y="122"/>
                  </a:lnTo>
                  <a:lnTo>
                    <a:pt x="441" y="115"/>
                  </a:lnTo>
                  <a:lnTo>
                    <a:pt x="425" y="110"/>
                  </a:lnTo>
                  <a:lnTo>
                    <a:pt x="399" y="97"/>
                  </a:lnTo>
                  <a:lnTo>
                    <a:pt x="386" y="87"/>
                  </a:lnTo>
                  <a:lnTo>
                    <a:pt x="369" y="97"/>
                  </a:lnTo>
                  <a:lnTo>
                    <a:pt x="350" y="81"/>
                  </a:lnTo>
                  <a:lnTo>
                    <a:pt x="327" y="81"/>
                  </a:lnTo>
                  <a:lnTo>
                    <a:pt x="307" y="72"/>
                  </a:lnTo>
                  <a:lnTo>
                    <a:pt x="301" y="56"/>
                  </a:lnTo>
                  <a:lnTo>
                    <a:pt x="293" y="47"/>
                  </a:lnTo>
                  <a:lnTo>
                    <a:pt x="278" y="52"/>
                  </a:lnTo>
                  <a:lnTo>
                    <a:pt x="266" y="47"/>
                  </a:lnTo>
                  <a:lnTo>
                    <a:pt x="226" y="52"/>
                  </a:lnTo>
                  <a:lnTo>
                    <a:pt x="184" y="43"/>
                  </a:lnTo>
                  <a:lnTo>
                    <a:pt x="136" y="0"/>
                  </a:lnTo>
                  <a:lnTo>
                    <a:pt x="119" y="12"/>
                  </a:lnTo>
                  <a:lnTo>
                    <a:pt x="112" y="6"/>
                  </a:lnTo>
                  <a:lnTo>
                    <a:pt x="102" y="6"/>
                  </a:lnTo>
                  <a:lnTo>
                    <a:pt x="57" y="6"/>
                  </a:lnTo>
                  <a:lnTo>
                    <a:pt x="50" y="12"/>
                  </a:lnTo>
                  <a:lnTo>
                    <a:pt x="63" y="28"/>
                  </a:lnTo>
                  <a:lnTo>
                    <a:pt x="77" y="31"/>
                  </a:lnTo>
                  <a:lnTo>
                    <a:pt x="89" y="34"/>
                  </a:lnTo>
                  <a:lnTo>
                    <a:pt x="83" y="43"/>
                  </a:lnTo>
                  <a:lnTo>
                    <a:pt x="60" y="52"/>
                  </a:lnTo>
                  <a:lnTo>
                    <a:pt x="57" y="72"/>
                  </a:lnTo>
                  <a:lnTo>
                    <a:pt x="60" y="79"/>
                  </a:lnTo>
                  <a:lnTo>
                    <a:pt x="63" y="100"/>
                  </a:lnTo>
                  <a:lnTo>
                    <a:pt x="77" y="103"/>
                  </a:lnTo>
                  <a:lnTo>
                    <a:pt x="93" y="118"/>
                  </a:lnTo>
                  <a:lnTo>
                    <a:pt x="97" y="153"/>
                  </a:lnTo>
                  <a:lnTo>
                    <a:pt x="93" y="166"/>
                  </a:lnTo>
                  <a:lnTo>
                    <a:pt x="83" y="163"/>
                  </a:lnTo>
                  <a:lnTo>
                    <a:pt x="57" y="184"/>
                  </a:lnTo>
                  <a:lnTo>
                    <a:pt x="12" y="191"/>
                  </a:lnTo>
                  <a:lnTo>
                    <a:pt x="0" y="204"/>
                  </a:lnTo>
                  <a:lnTo>
                    <a:pt x="8" y="216"/>
                  </a:lnTo>
                  <a:lnTo>
                    <a:pt x="12" y="240"/>
                  </a:lnTo>
                  <a:lnTo>
                    <a:pt x="21" y="244"/>
                  </a:lnTo>
                  <a:lnTo>
                    <a:pt x="53" y="28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28" descr="90%"/>
            <p:cNvSpPr>
              <a:spLocks/>
            </p:cNvSpPr>
            <p:nvPr/>
          </p:nvSpPr>
          <p:spPr bwMode="auto">
            <a:xfrm>
              <a:off x="614940" y="3447387"/>
              <a:ext cx="1862138" cy="973137"/>
            </a:xfrm>
            <a:custGeom>
              <a:avLst/>
              <a:gdLst>
                <a:gd name="T0" fmla="*/ 2147483647 w 1173"/>
                <a:gd name="T1" fmla="*/ 2147483647 h 613"/>
                <a:gd name="T2" fmla="*/ 2147483647 w 1173"/>
                <a:gd name="T3" fmla="*/ 2147483647 h 613"/>
                <a:gd name="T4" fmla="*/ 2147483647 w 1173"/>
                <a:gd name="T5" fmla="*/ 2147483647 h 613"/>
                <a:gd name="T6" fmla="*/ 2147483647 w 1173"/>
                <a:gd name="T7" fmla="*/ 2147483647 h 613"/>
                <a:gd name="T8" fmla="*/ 2147483647 w 1173"/>
                <a:gd name="T9" fmla="*/ 2147483647 h 613"/>
                <a:gd name="T10" fmla="*/ 2147483647 w 1173"/>
                <a:gd name="T11" fmla="*/ 2147483647 h 613"/>
                <a:gd name="T12" fmla="*/ 2147483647 w 1173"/>
                <a:gd name="T13" fmla="*/ 2147483647 h 613"/>
                <a:gd name="T14" fmla="*/ 2147483647 w 1173"/>
                <a:gd name="T15" fmla="*/ 2147483647 h 613"/>
                <a:gd name="T16" fmla="*/ 2147483647 w 1173"/>
                <a:gd name="T17" fmla="*/ 2147483647 h 613"/>
                <a:gd name="T18" fmla="*/ 2147483647 w 1173"/>
                <a:gd name="T19" fmla="*/ 2147483647 h 613"/>
                <a:gd name="T20" fmla="*/ 2147483647 w 1173"/>
                <a:gd name="T21" fmla="*/ 2147483647 h 613"/>
                <a:gd name="T22" fmla="*/ 2147483647 w 1173"/>
                <a:gd name="T23" fmla="*/ 2147483647 h 613"/>
                <a:gd name="T24" fmla="*/ 2147483647 w 1173"/>
                <a:gd name="T25" fmla="*/ 2147483647 h 613"/>
                <a:gd name="T26" fmla="*/ 2147483647 w 1173"/>
                <a:gd name="T27" fmla="*/ 2147483647 h 613"/>
                <a:gd name="T28" fmla="*/ 2147483647 w 1173"/>
                <a:gd name="T29" fmla="*/ 2147483647 h 613"/>
                <a:gd name="T30" fmla="*/ 2147483647 w 1173"/>
                <a:gd name="T31" fmla="*/ 2147483647 h 613"/>
                <a:gd name="T32" fmla="*/ 2147483647 w 1173"/>
                <a:gd name="T33" fmla="*/ 2147483647 h 613"/>
                <a:gd name="T34" fmla="*/ 2147483647 w 1173"/>
                <a:gd name="T35" fmla="*/ 2147483647 h 613"/>
                <a:gd name="T36" fmla="*/ 2147483647 w 1173"/>
                <a:gd name="T37" fmla="*/ 2147483647 h 613"/>
                <a:gd name="T38" fmla="*/ 2147483647 w 1173"/>
                <a:gd name="T39" fmla="*/ 2147483647 h 613"/>
                <a:gd name="T40" fmla="*/ 2147483647 w 1173"/>
                <a:gd name="T41" fmla="*/ 2147483647 h 613"/>
                <a:gd name="T42" fmla="*/ 2147483647 w 1173"/>
                <a:gd name="T43" fmla="*/ 2147483647 h 613"/>
                <a:gd name="T44" fmla="*/ 2147483647 w 1173"/>
                <a:gd name="T45" fmla="*/ 2147483647 h 613"/>
                <a:gd name="T46" fmla="*/ 2147483647 w 1173"/>
                <a:gd name="T47" fmla="*/ 2147483647 h 613"/>
                <a:gd name="T48" fmla="*/ 2147483647 w 1173"/>
                <a:gd name="T49" fmla="*/ 2147483647 h 613"/>
                <a:gd name="T50" fmla="*/ 2147483647 w 1173"/>
                <a:gd name="T51" fmla="*/ 2147483647 h 613"/>
                <a:gd name="T52" fmla="*/ 2147483647 w 1173"/>
                <a:gd name="T53" fmla="*/ 2147483647 h 613"/>
                <a:gd name="T54" fmla="*/ 2147483647 w 1173"/>
                <a:gd name="T55" fmla="*/ 2147483647 h 613"/>
                <a:gd name="T56" fmla="*/ 2147483647 w 1173"/>
                <a:gd name="T57" fmla="*/ 0 h 613"/>
                <a:gd name="T58" fmla="*/ 2147483647 w 1173"/>
                <a:gd name="T59" fmla="*/ 2147483647 h 613"/>
                <a:gd name="T60" fmla="*/ 2147483647 w 1173"/>
                <a:gd name="T61" fmla="*/ 2147483647 h 613"/>
                <a:gd name="T62" fmla="*/ 2147483647 w 1173"/>
                <a:gd name="T63" fmla="*/ 2147483647 h 613"/>
                <a:gd name="T64" fmla="*/ 2147483647 w 1173"/>
                <a:gd name="T65" fmla="*/ 2147483647 h 613"/>
                <a:gd name="T66" fmla="*/ 2147483647 w 1173"/>
                <a:gd name="T67" fmla="*/ 2147483647 h 613"/>
                <a:gd name="T68" fmla="*/ 2147483647 w 1173"/>
                <a:gd name="T69" fmla="*/ 2147483647 h 613"/>
                <a:gd name="T70" fmla="*/ 2147483647 w 1173"/>
                <a:gd name="T71" fmla="*/ 2147483647 h 613"/>
                <a:gd name="T72" fmla="*/ 2147483647 w 1173"/>
                <a:gd name="T73" fmla="*/ 2147483647 h 613"/>
                <a:gd name="T74" fmla="*/ 2147483647 w 1173"/>
                <a:gd name="T75" fmla="*/ 2147483647 h 613"/>
                <a:gd name="T76" fmla="*/ 2147483647 w 1173"/>
                <a:gd name="T77" fmla="*/ 2147483647 h 613"/>
                <a:gd name="T78" fmla="*/ 2147483647 w 1173"/>
                <a:gd name="T79" fmla="*/ 2147483647 h 613"/>
                <a:gd name="T80" fmla="*/ 2147483647 w 1173"/>
                <a:gd name="T81" fmla="*/ 2147483647 h 613"/>
                <a:gd name="T82" fmla="*/ 2147483647 w 1173"/>
                <a:gd name="T83" fmla="*/ 2147483647 h 613"/>
                <a:gd name="T84" fmla="*/ 2147483647 w 1173"/>
                <a:gd name="T85" fmla="*/ 2147483647 h 613"/>
                <a:gd name="T86" fmla="*/ 0 w 1173"/>
                <a:gd name="T87" fmla="*/ 2147483647 h 613"/>
                <a:gd name="T88" fmla="*/ 2147483647 w 1173"/>
                <a:gd name="T89" fmla="*/ 2147483647 h 613"/>
                <a:gd name="T90" fmla="*/ 2147483647 w 1173"/>
                <a:gd name="T91" fmla="*/ 2147483647 h 613"/>
                <a:gd name="T92" fmla="*/ 2147483647 w 1173"/>
                <a:gd name="T93" fmla="*/ 2147483647 h 613"/>
                <a:gd name="T94" fmla="*/ 2147483647 w 1173"/>
                <a:gd name="T95" fmla="*/ 2147483647 h 613"/>
                <a:gd name="T96" fmla="*/ 2147483647 w 1173"/>
                <a:gd name="T97" fmla="*/ 2147483647 h 613"/>
                <a:gd name="T98" fmla="*/ 2147483647 w 1173"/>
                <a:gd name="T99" fmla="*/ 2147483647 h 613"/>
                <a:gd name="T100" fmla="*/ 2147483647 w 1173"/>
                <a:gd name="T101" fmla="*/ 2147483647 h 613"/>
                <a:gd name="T102" fmla="*/ 2147483647 w 1173"/>
                <a:gd name="T103" fmla="*/ 2147483647 h 613"/>
                <a:gd name="T104" fmla="*/ 2147483647 w 1173"/>
                <a:gd name="T105" fmla="*/ 2147483647 h 613"/>
                <a:gd name="T106" fmla="*/ 2147483647 w 1173"/>
                <a:gd name="T107" fmla="*/ 2147483647 h 613"/>
                <a:gd name="T108" fmla="*/ 2147483647 w 1173"/>
                <a:gd name="T109" fmla="*/ 2147483647 h 613"/>
                <a:gd name="T110" fmla="*/ 2147483647 w 1173"/>
                <a:gd name="T111" fmla="*/ 2147483647 h 613"/>
                <a:gd name="T112" fmla="*/ 2147483647 w 1173"/>
                <a:gd name="T113" fmla="*/ 2147483647 h 613"/>
                <a:gd name="T114" fmla="*/ 2147483647 w 1173"/>
                <a:gd name="T115" fmla="*/ 2147483647 h 613"/>
                <a:gd name="T116" fmla="*/ 2147483647 w 1173"/>
                <a:gd name="T117" fmla="*/ 2147483647 h 613"/>
                <a:gd name="T118" fmla="*/ 2147483647 w 1173"/>
                <a:gd name="T119" fmla="*/ 2147483647 h 613"/>
                <a:gd name="T120" fmla="*/ 2147483647 w 1173"/>
                <a:gd name="T121" fmla="*/ 2147483647 h 613"/>
                <a:gd name="T122" fmla="*/ 2147483647 w 1173"/>
                <a:gd name="T123" fmla="*/ 2147483647 h 613"/>
                <a:gd name="T124" fmla="*/ 2147483647 w 1173"/>
                <a:gd name="T125" fmla="*/ 2147483647 h 6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3"/>
                <a:gd name="T190" fmla="*/ 0 h 613"/>
                <a:gd name="T191" fmla="*/ 1173 w 1173"/>
                <a:gd name="T192" fmla="*/ 613 h 61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3" h="613">
                  <a:moveTo>
                    <a:pt x="674" y="580"/>
                  </a:moveTo>
                  <a:lnTo>
                    <a:pt x="713" y="584"/>
                  </a:lnTo>
                  <a:lnTo>
                    <a:pt x="726" y="602"/>
                  </a:lnTo>
                  <a:lnTo>
                    <a:pt x="732" y="605"/>
                  </a:lnTo>
                  <a:lnTo>
                    <a:pt x="788" y="593"/>
                  </a:lnTo>
                  <a:lnTo>
                    <a:pt x="790" y="584"/>
                  </a:lnTo>
                  <a:lnTo>
                    <a:pt x="800" y="580"/>
                  </a:lnTo>
                  <a:lnTo>
                    <a:pt x="826" y="559"/>
                  </a:lnTo>
                  <a:lnTo>
                    <a:pt x="853" y="555"/>
                  </a:lnTo>
                  <a:lnTo>
                    <a:pt x="872" y="542"/>
                  </a:lnTo>
                  <a:lnTo>
                    <a:pt x="914" y="518"/>
                  </a:lnTo>
                  <a:lnTo>
                    <a:pt x="921" y="528"/>
                  </a:lnTo>
                  <a:lnTo>
                    <a:pt x="950" y="537"/>
                  </a:lnTo>
                  <a:lnTo>
                    <a:pt x="995" y="515"/>
                  </a:lnTo>
                  <a:lnTo>
                    <a:pt x="1011" y="524"/>
                  </a:lnTo>
                  <a:lnTo>
                    <a:pt x="998" y="542"/>
                  </a:lnTo>
                  <a:lnTo>
                    <a:pt x="1002" y="547"/>
                  </a:lnTo>
                  <a:lnTo>
                    <a:pt x="1021" y="547"/>
                  </a:lnTo>
                  <a:lnTo>
                    <a:pt x="1021" y="552"/>
                  </a:lnTo>
                  <a:lnTo>
                    <a:pt x="1008" y="580"/>
                  </a:lnTo>
                  <a:lnTo>
                    <a:pt x="1011" y="584"/>
                  </a:lnTo>
                  <a:lnTo>
                    <a:pt x="1021" y="584"/>
                  </a:lnTo>
                  <a:lnTo>
                    <a:pt x="1065" y="596"/>
                  </a:lnTo>
                  <a:lnTo>
                    <a:pt x="1086" y="580"/>
                  </a:lnTo>
                  <a:lnTo>
                    <a:pt x="1114" y="602"/>
                  </a:lnTo>
                  <a:lnTo>
                    <a:pt x="1125" y="593"/>
                  </a:lnTo>
                  <a:lnTo>
                    <a:pt x="1131" y="599"/>
                  </a:lnTo>
                  <a:lnTo>
                    <a:pt x="1141" y="599"/>
                  </a:lnTo>
                  <a:lnTo>
                    <a:pt x="1148" y="593"/>
                  </a:lnTo>
                  <a:lnTo>
                    <a:pt x="1145" y="559"/>
                  </a:lnTo>
                  <a:lnTo>
                    <a:pt x="1155" y="552"/>
                  </a:lnTo>
                  <a:lnTo>
                    <a:pt x="1172" y="531"/>
                  </a:lnTo>
                  <a:lnTo>
                    <a:pt x="1167" y="443"/>
                  </a:lnTo>
                  <a:lnTo>
                    <a:pt x="1151" y="399"/>
                  </a:lnTo>
                  <a:lnTo>
                    <a:pt x="1163" y="393"/>
                  </a:lnTo>
                  <a:lnTo>
                    <a:pt x="1128" y="327"/>
                  </a:lnTo>
                  <a:lnTo>
                    <a:pt x="1086" y="296"/>
                  </a:lnTo>
                  <a:lnTo>
                    <a:pt x="1074" y="303"/>
                  </a:lnTo>
                  <a:lnTo>
                    <a:pt x="1074" y="321"/>
                  </a:lnTo>
                  <a:lnTo>
                    <a:pt x="1037" y="368"/>
                  </a:lnTo>
                  <a:lnTo>
                    <a:pt x="972" y="355"/>
                  </a:lnTo>
                  <a:lnTo>
                    <a:pt x="969" y="334"/>
                  </a:lnTo>
                  <a:lnTo>
                    <a:pt x="930" y="305"/>
                  </a:lnTo>
                  <a:lnTo>
                    <a:pt x="847" y="290"/>
                  </a:lnTo>
                  <a:lnTo>
                    <a:pt x="806" y="284"/>
                  </a:lnTo>
                  <a:lnTo>
                    <a:pt x="794" y="284"/>
                  </a:lnTo>
                  <a:lnTo>
                    <a:pt x="761" y="258"/>
                  </a:lnTo>
                  <a:lnTo>
                    <a:pt x="694" y="243"/>
                  </a:lnTo>
                  <a:lnTo>
                    <a:pt x="647" y="156"/>
                  </a:lnTo>
                  <a:lnTo>
                    <a:pt x="645" y="131"/>
                  </a:lnTo>
                  <a:lnTo>
                    <a:pt x="664" y="124"/>
                  </a:lnTo>
                  <a:lnTo>
                    <a:pt x="664" y="96"/>
                  </a:lnTo>
                  <a:lnTo>
                    <a:pt x="677" y="62"/>
                  </a:lnTo>
                  <a:lnTo>
                    <a:pt x="660" y="49"/>
                  </a:lnTo>
                  <a:lnTo>
                    <a:pt x="684" y="31"/>
                  </a:lnTo>
                  <a:lnTo>
                    <a:pt x="670" y="24"/>
                  </a:lnTo>
                  <a:lnTo>
                    <a:pt x="638" y="24"/>
                  </a:lnTo>
                  <a:lnTo>
                    <a:pt x="583" y="0"/>
                  </a:lnTo>
                  <a:lnTo>
                    <a:pt x="547" y="0"/>
                  </a:lnTo>
                  <a:lnTo>
                    <a:pt x="518" y="9"/>
                  </a:lnTo>
                  <a:lnTo>
                    <a:pt x="489" y="9"/>
                  </a:lnTo>
                  <a:lnTo>
                    <a:pt x="440" y="33"/>
                  </a:lnTo>
                  <a:lnTo>
                    <a:pt x="401" y="27"/>
                  </a:lnTo>
                  <a:lnTo>
                    <a:pt x="362" y="43"/>
                  </a:lnTo>
                  <a:lnTo>
                    <a:pt x="329" y="31"/>
                  </a:lnTo>
                  <a:lnTo>
                    <a:pt x="311" y="15"/>
                  </a:lnTo>
                  <a:lnTo>
                    <a:pt x="259" y="9"/>
                  </a:lnTo>
                  <a:lnTo>
                    <a:pt x="222" y="31"/>
                  </a:lnTo>
                  <a:lnTo>
                    <a:pt x="203" y="21"/>
                  </a:lnTo>
                  <a:lnTo>
                    <a:pt x="191" y="12"/>
                  </a:lnTo>
                  <a:lnTo>
                    <a:pt x="151" y="2"/>
                  </a:lnTo>
                  <a:lnTo>
                    <a:pt x="124" y="18"/>
                  </a:lnTo>
                  <a:lnTo>
                    <a:pt x="116" y="46"/>
                  </a:lnTo>
                  <a:lnTo>
                    <a:pt x="93" y="59"/>
                  </a:lnTo>
                  <a:lnTo>
                    <a:pt x="90" y="74"/>
                  </a:lnTo>
                  <a:lnTo>
                    <a:pt x="76" y="80"/>
                  </a:lnTo>
                  <a:lnTo>
                    <a:pt x="59" y="77"/>
                  </a:lnTo>
                  <a:lnTo>
                    <a:pt x="53" y="90"/>
                  </a:lnTo>
                  <a:lnTo>
                    <a:pt x="51" y="106"/>
                  </a:lnTo>
                  <a:lnTo>
                    <a:pt x="44" y="106"/>
                  </a:lnTo>
                  <a:lnTo>
                    <a:pt x="41" y="124"/>
                  </a:lnTo>
                  <a:lnTo>
                    <a:pt x="59" y="140"/>
                  </a:lnTo>
                  <a:lnTo>
                    <a:pt x="63" y="169"/>
                  </a:lnTo>
                  <a:lnTo>
                    <a:pt x="57" y="177"/>
                  </a:lnTo>
                  <a:lnTo>
                    <a:pt x="28" y="180"/>
                  </a:lnTo>
                  <a:lnTo>
                    <a:pt x="14" y="165"/>
                  </a:lnTo>
                  <a:lnTo>
                    <a:pt x="0" y="169"/>
                  </a:lnTo>
                  <a:lnTo>
                    <a:pt x="0" y="177"/>
                  </a:lnTo>
                  <a:lnTo>
                    <a:pt x="5" y="199"/>
                  </a:lnTo>
                  <a:lnTo>
                    <a:pt x="9" y="211"/>
                  </a:lnTo>
                  <a:lnTo>
                    <a:pt x="9" y="230"/>
                  </a:lnTo>
                  <a:lnTo>
                    <a:pt x="2" y="243"/>
                  </a:lnTo>
                  <a:lnTo>
                    <a:pt x="5" y="253"/>
                  </a:lnTo>
                  <a:lnTo>
                    <a:pt x="24" y="253"/>
                  </a:lnTo>
                  <a:lnTo>
                    <a:pt x="35" y="271"/>
                  </a:lnTo>
                  <a:lnTo>
                    <a:pt x="76" y="303"/>
                  </a:lnTo>
                  <a:lnTo>
                    <a:pt x="76" y="313"/>
                  </a:lnTo>
                  <a:lnTo>
                    <a:pt x="106" y="346"/>
                  </a:lnTo>
                  <a:lnTo>
                    <a:pt x="116" y="355"/>
                  </a:lnTo>
                  <a:lnTo>
                    <a:pt x="124" y="358"/>
                  </a:lnTo>
                  <a:lnTo>
                    <a:pt x="144" y="344"/>
                  </a:lnTo>
                  <a:lnTo>
                    <a:pt x="161" y="355"/>
                  </a:lnTo>
                  <a:lnTo>
                    <a:pt x="231" y="414"/>
                  </a:lnTo>
                  <a:lnTo>
                    <a:pt x="246" y="445"/>
                  </a:lnTo>
                  <a:lnTo>
                    <a:pt x="262" y="445"/>
                  </a:lnTo>
                  <a:lnTo>
                    <a:pt x="271" y="437"/>
                  </a:lnTo>
                  <a:lnTo>
                    <a:pt x="278" y="443"/>
                  </a:lnTo>
                  <a:lnTo>
                    <a:pt x="278" y="471"/>
                  </a:lnTo>
                  <a:lnTo>
                    <a:pt x="320" y="492"/>
                  </a:lnTo>
                  <a:lnTo>
                    <a:pt x="329" y="492"/>
                  </a:lnTo>
                  <a:lnTo>
                    <a:pt x="335" y="515"/>
                  </a:lnTo>
                  <a:lnTo>
                    <a:pt x="371" y="534"/>
                  </a:lnTo>
                  <a:lnTo>
                    <a:pt x="375" y="547"/>
                  </a:lnTo>
                  <a:lnTo>
                    <a:pt x="382" y="552"/>
                  </a:lnTo>
                  <a:lnTo>
                    <a:pt x="411" y="549"/>
                  </a:lnTo>
                  <a:lnTo>
                    <a:pt x="427" y="549"/>
                  </a:lnTo>
                  <a:lnTo>
                    <a:pt x="454" y="568"/>
                  </a:lnTo>
                  <a:lnTo>
                    <a:pt x="509" y="568"/>
                  </a:lnTo>
                  <a:lnTo>
                    <a:pt x="540" y="565"/>
                  </a:lnTo>
                  <a:lnTo>
                    <a:pt x="547" y="578"/>
                  </a:lnTo>
                  <a:lnTo>
                    <a:pt x="540" y="602"/>
                  </a:lnTo>
                  <a:lnTo>
                    <a:pt x="547" y="612"/>
                  </a:lnTo>
                  <a:lnTo>
                    <a:pt x="579" y="587"/>
                  </a:lnTo>
                  <a:lnTo>
                    <a:pt x="620" y="559"/>
                  </a:lnTo>
                  <a:lnTo>
                    <a:pt x="647" y="565"/>
                  </a:lnTo>
                  <a:lnTo>
                    <a:pt x="674" y="58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614940" y="3447387"/>
              <a:ext cx="1862138" cy="973137"/>
            </a:xfrm>
            <a:custGeom>
              <a:avLst/>
              <a:gdLst>
                <a:gd name="T0" fmla="*/ 2147483647 w 1173"/>
                <a:gd name="T1" fmla="*/ 2147483647 h 613"/>
                <a:gd name="T2" fmla="*/ 2147483647 w 1173"/>
                <a:gd name="T3" fmla="*/ 2147483647 h 613"/>
                <a:gd name="T4" fmla="*/ 2147483647 w 1173"/>
                <a:gd name="T5" fmla="*/ 2147483647 h 613"/>
                <a:gd name="T6" fmla="*/ 2147483647 w 1173"/>
                <a:gd name="T7" fmla="*/ 2147483647 h 613"/>
                <a:gd name="T8" fmla="*/ 2147483647 w 1173"/>
                <a:gd name="T9" fmla="*/ 2147483647 h 613"/>
                <a:gd name="T10" fmla="*/ 2147483647 w 1173"/>
                <a:gd name="T11" fmla="*/ 2147483647 h 613"/>
                <a:gd name="T12" fmla="*/ 2147483647 w 1173"/>
                <a:gd name="T13" fmla="*/ 2147483647 h 613"/>
                <a:gd name="T14" fmla="*/ 2147483647 w 1173"/>
                <a:gd name="T15" fmla="*/ 2147483647 h 613"/>
                <a:gd name="T16" fmla="*/ 2147483647 w 1173"/>
                <a:gd name="T17" fmla="*/ 2147483647 h 613"/>
                <a:gd name="T18" fmla="*/ 2147483647 w 1173"/>
                <a:gd name="T19" fmla="*/ 2147483647 h 613"/>
                <a:gd name="T20" fmla="*/ 2147483647 w 1173"/>
                <a:gd name="T21" fmla="*/ 2147483647 h 613"/>
                <a:gd name="T22" fmla="*/ 2147483647 w 1173"/>
                <a:gd name="T23" fmla="*/ 2147483647 h 613"/>
                <a:gd name="T24" fmla="*/ 2147483647 w 1173"/>
                <a:gd name="T25" fmla="*/ 2147483647 h 613"/>
                <a:gd name="T26" fmla="*/ 2147483647 w 1173"/>
                <a:gd name="T27" fmla="*/ 2147483647 h 613"/>
                <a:gd name="T28" fmla="*/ 2147483647 w 1173"/>
                <a:gd name="T29" fmla="*/ 2147483647 h 613"/>
                <a:gd name="T30" fmla="*/ 2147483647 w 1173"/>
                <a:gd name="T31" fmla="*/ 2147483647 h 613"/>
                <a:gd name="T32" fmla="*/ 2147483647 w 1173"/>
                <a:gd name="T33" fmla="*/ 2147483647 h 613"/>
                <a:gd name="T34" fmla="*/ 2147483647 w 1173"/>
                <a:gd name="T35" fmla="*/ 2147483647 h 613"/>
                <a:gd name="T36" fmla="*/ 2147483647 w 1173"/>
                <a:gd name="T37" fmla="*/ 2147483647 h 613"/>
                <a:gd name="T38" fmla="*/ 2147483647 w 1173"/>
                <a:gd name="T39" fmla="*/ 2147483647 h 613"/>
                <a:gd name="T40" fmla="*/ 2147483647 w 1173"/>
                <a:gd name="T41" fmla="*/ 2147483647 h 613"/>
                <a:gd name="T42" fmla="*/ 2147483647 w 1173"/>
                <a:gd name="T43" fmla="*/ 2147483647 h 613"/>
                <a:gd name="T44" fmla="*/ 2147483647 w 1173"/>
                <a:gd name="T45" fmla="*/ 2147483647 h 613"/>
                <a:gd name="T46" fmla="*/ 2147483647 w 1173"/>
                <a:gd name="T47" fmla="*/ 2147483647 h 613"/>
                <a:gd name="T48" fmla="*/ 2147483647 w 1173"/>
                <a:gd name="T49" fmla="*/ 2147483647 h 613"/>
                <a:gd name="T50" fmla="*/ 2147483647 w 1173"/>
                <a:gd name="T51" fmla="*/ 2147483647 h 613"/>
                <a:gd name="T52" fmla="*/ 2147483647 w 1173"/>
                <a:gd name="T53" fmla="*/ 2147483647 h 613"/>
                <a:gd name="T54" fmla="*/ 2147483647 w 1173"/>
                <a:gd name="T55" fmla="*/ 2147483647 h 613"/>
                <a:gd name="T56" fmla="*/ 2147483647 w 1173"/>
                <a:gd name="T57" fmla="*/ 0 h 613"/>
                <a:gd name="T58" fmla="*/ 2147483647 w 1173"/>
                <a:gd name="T59" fmla="*/ 2147483647 h 613"/>
                <a:gd name="T60" fmla="*/ 2147483647 w 1173"/>
                <a:gd name="T61" fmla="*/ 2147483647 h 613"/>
                <a:gd name="T62" fmla="*/ 2147483647 w 1173"/>
                <a:gd name="T63" fmla="*/ 2147483647 h 613"/>
                <a:gd name="T64" fmla="*/ 2147483647 w 1173"/>
                <a:gd name="T65" fmla="*/ 2147483647 h 613"/>
                <a:gd name="T66" fmla="*/ 2147483647 w 1173"/>
                <a:gd name="T67" fmla="*/ 2147483647 h 613"/>
                <a:gd name="T68" fmla="*/ 2147483647 w 1173"/>
                <a:gd name="T69" fmla="*/ 2147483647 h 613"/>
                <a:gd name="T70" fmla="*/ 2147483647 w 1173"/>
                <a:gd name="T71" fmla="*/ 2147483647 h 613"/>
                <a:gd name="T72" fmla="*/ 2147483647 w 1173"/>
                <a:gd name="T73" fmla="*/ 2147483647 h 613"/>
                <a:gd name="T74" fmla="*/ 2147483647 w 1173"/>
                <a:gd name="T75" fmla="*/ 2147483647 h 613"/>
                <a:gd name="T76" fmla="*/ 2147483647 w 1173"/>
                <a:gd name="T77" fmla="*/ 2147483647 h 613"/>
                <a:gd name="T78" fmla="*/ 2147483647 w 1173"/>
                <a:gd name="T79" fmla="*/ 2147483647 h 613"/>
                <a:gd name="T80" fmla="*/ 2147483647 w 1173"/>
                <a:gd name="T81" fmla="*/ 2147483647 h 613"/>
                <a:gd name="T82" fmla="*/ 2147483647 w 1173"/>
                <a:gd name="T83" fmla="*/ 2147483647 h 613"/>
                <a:gd name="T84" fmla="*/ 2147483647 w 1173"/>
                <a:gd name="T85" fmla="*/ 2147483647 h 613"/>
                <a:gd name="T86" fmla="*/ 0 w 1173"/>
                <a:gd name="T87" fmla="*/ 2147483647 h 613"/>
                <a:gd name="T88" fmla="*/ 2147483647 w 1173"/>
                <a:gd name="T89" fmla="*/ 2147483647 h 613"/>
                <a:gd name="T90" fmla="*/ 2147483647 w 1173"/>
                <a:gd name="T91" fmla="*/ 2147483647 h 613"/>
                <a:gd name="T92" fmla="*/ 2147483647 w 1173"/>
                <a:gd name="T93" fmla="*/ 2147483647 h 613"/>
                <a:gd name="T94" fmla="*/ 2147483647 w 1173"/>
                <a:gd name="T95" fmla="*/ 2147483647 h 613"/>
                <a:gd name="T96" fmla="*/ 2147483647 w 1173"/>
                <a:gd name="T97" fmla="*/ 2147483647 h 613"/>
                <a:gd name="T98" fmla="*/ 2147483647 w 1173"/>
                <a:gd name="T99" fmla="*/ 2147483647 h 613"/>
                <a:gd name="T100" fmla="*/ 2147483647 w 1173"/>
                <a:gd name="T101" fmla="*/ 2147483647 h 613"/>
                <a:gd name="T102" fmla="*/ 2147483647 w 1173"/>
                <a:gd name="T103" fmla="*/ 2147483647 h 613"/>
                <a:gd name="T104" fmla="*/ 2147483647 w 1173"/>
                <a:gd name="T105" fmla="*/ 2147483647 h 613"/>
                <a:gd name="T106" fmla="*/ 2147483647 w 1173"/>
                <a:gd name="T107" fmla="*/ 2147483647 h 613"/>
                <a:gd name="T108" fmla="*/ 2147483647 w 1173"/>
                <a:gd name="T109" fmla="*/ 2147483647 h 613"/>
                <a:gd name="T110" fmla="*/ 2147483647 w 1173"/>
                <a:gd name="T111" fmla="*/ 2147483647 h 613"/>
                <a:gd name="T112" fmla="*/ 2147483647 w 1173"/>
                <a:gd name="T113" fmla="*/ 2147483647 h 613"/>
                <a:gd name="T114" fmla="*/ 2147483647 w 1173"/>
                <a:gd name="T115" fmla="*/ 2147483647 h 613"/>
                <a:gd name="T116" fmla="*/ 2147483647 w 1173"/>
                <a:gd name="T117" fmla="*/ 2147483647 h 613"/>
                <a:gd name="T118" fmla="*/ 2147483647 w 1173"/>
                <a:gd name="T119" fmla="*/ 2147483647 h 613"/>
                <a:gd name="T120" fmla="*/ 2147483647 w 1173"/>
                <a:gd name="T121" fmla="*/ 2147483647 h 613"/>
                <a:gd name="T122" fmla="*/ 2147483647 w 1173"/>
                <a:gd name="T123" fmla="*/ 2147483647 h 613"/>
                <a:gd name="T124" fmla="*/ 2147483647 w 1173"/>
                <a:gd name="T125" fmla="*/ 2147483647 h 61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73"/>
                <a:gd name="T190" fmla="*/ 0 h 613"/>
                <a:gd name="T191" fmla="*/ 1173 w 1173"/>
                <a:gd name="T192" fmla="*/ 613 h 61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73" h="613">
                  <a:moveTo>
                    <a:pt x="674" y="580"/>
                  </a:moveTo>
                  <a:lnTo>
                    <a:pt x="713" y="584"/>
                  </a:lnTo>
                  <a:lnTo>
                    <a:pt x="726" y="602"/>
                  </a:lnTo>
                  <a:lnTo>
                    <a:pt x="732" y="605"/>
                  </a:lnTo>
                  <a:lnTo>
                    <a:pt x="788" y="593"/>
                  </a:lnTo>
                  <a:lnTo>
                    <a:pt x="790" y="584"/>
                  </a:lnTo>
                  <a:lnTo>
                    <a:pt x="800" y="580"/>
                  </a:lnTo>
                  <a:lnTo>
                    <a:pt x="826" y="559"/>
                  </a:lnTo>
                  <a:lnTo>
                    <a:pt x="853" y="555"/>
                  </a:lnTo>
                  <a:lnTo>
                    <a:pt x="872" y="542"/>
                  </a:lnTo>
                  <a:lnTo>
                    <a:pt x="914" y="518"/>
                  </a:lnTo>
                  <a:lnTo>
                    <a:pt x="921" y="528"/>
                  </a:lnTo>
                  <a:lnTo>
                    <a:pt x="950" y="537"/>
                  </a:lnTo>
                  <a:lnTo>
                    <a:pt x="995" y="515"/>
                  </a:lnTo>
                  <a:lnTo>
                    <a:pt x="1011" y="524"/>
                  </a:lnTo>
                  <a:lnTo>
                    <a:pt x="998" y="542"/>
                  </a:lnTo>
                  <a:lnTo>
                    <a:pt x="1002" y="547"/>
                  </a:lnTo>
                  <a:lnTo>
                    <a:pt x="1021" y="547"/>
                  </a:lnTo>
                  <a:lnTo>
                    <a:pt x="1021" y="552"/>
                  </a:lnTo>
                  <a:lnTo>
                    <a:pt x="1008" y="580"/>
                  </a:lnTo>
                  <a:lnTo>
                    <a:pt x="1011" y="584"/>
                  </a:lnTo>
                  <a:lnTo>
                    <a:pt x="1021" y="584"/>
                  </a:lnTo>
                  <a:lnTo>
                    <a:pt x="1065" y="596"/>
                  </a:lnTo>
                  <a:lnTo>
                    <a:pt x="1086" y="580"/>
                  </a:lnTo>
                  <a:lnTo>
                    <a:pt x="1114" y="602"/>
                  </a:lnTo>
                  <a:lnTo>
                    <a:pt x="1125" y="593"/>
                  </a:lnTo>
                  <a:lnTo>
                    <a:pt x="1131" y="599"/>
                  </a:lnTo>
                  <a:lnTo>
                    <a:pt x="1141" y="599"/>
                  </a:lnTo>
                  <a:lnTo>
                    <a:pt x="1148" y="593"/>
                  </a:lnTo>
                  <a:lnTo>
                    <a:pt x="1145" y="559"/>
                  </a:lnTo>
                  <a:lnTo>
                    <a:pt x="1155" y="552"/>
                  </a:lnTo>
                  <a:lnTo>
                    <a:pt x="1172" y="531"/>
                  </a:lnTo>
                  <a:lnTo>
                    <a:pt x="1167" y="443"/>
                  </a:lnTo>
                  <a:lnTo>
                    <a:pt x="1151" y="399"/>
                  </a:lnTo>
                  <a:lnTo>
                    <a:pt x="1163" y="393"/>
                  </a:lnTo>
                  <a:lnTo>
                    <a:pt x="1128" y="327"/>
                  </a:lnTo>
                  <a:lnTo>
                    <a:pt x="1086" y="296"/>
                  </a:lnTo>
                  <a:lnTo>
                    <a:pt x="1074" y="303"/>
                  </a:lnTo>
                  <a:lnTo>
                    <a:pt x="1074" y="321"/>
                  </a:lnTo>
                  <a:lnTo>
                    <a:pt x="1037" y="368"/>
                  </a:lnTo>
                  <a:lnTo>
                    <a:pt x="972" y="355"/>
                  </a:lnTo>
                  <a:lnTo>
                    <a:pt x="969" y="334"/>
                  </a:lnTo>
                  <a:lnTo>
                    <a:pt x="930" y="305"/>
                  </a:lnTo>
                  <a:lnTo>
                    <a:pt x="847" y="290"/>
                  </a:lnTo>
                  <a:lnTo>
                    <a:pt x="806" y="284"/>
                  </a:lnTo>
                  <a:lnTo>
                    <a:pt x="794" y="284"/>
                  </a:lnTo>
                  <a:lnTo>
                    <a:pt x="761" y="258"/>
                  </a:lnTo>
                  <a:lnTo>
                    <a:pt x="694" y="243"/>
                  </a:lnTo>
                  <a:lnTo>
                    <a:pt x="647" y="156"/>
                  </a:lnTo>
                  <a:lnTo>
                    <a:pt x="645" y="131"/>
                  </a:lnTo>
                  <a:lnTo>
                    <a:pt x="664" y="124"/>
                  </a:lnTo>
                  <a:lnTo>
                    <a:pt x="664" y="96"/>
                  </a:lnTo>
                  <a:lnTo>
                    <a:pt x="677" y="62"/>
                  </a:lnTo>
                  <a:lnTo>
                    <a:pt x="660" y="49"/>
                  </a:lnTo>
                  <a:lnTo>
                    <a:pt x="684" y="31"/>
                  </a:lnTo>
                  <a:lnTo>
                    <a:pt x="670" y="24"/>
                  </a:lnTo>
                  <a:lnTo>
                    <a:pt x="638" y="24"/>
                  </a:lnTo>
                  <a:lnTo>
                    <a:pt x="583" y="0"/>
                  </a:lnTo>
                  <a:lnTo>
                    <a:pt x="547" y="0"/>
                  </a:lnTo>
                  <a:lnTo>
                    <a:pt x="518" y="9"/>
                  </a:lnTo>
                  <a:lnTo>
                    <a:pt x="489" y="9"/>
                  </a:lnTo>
                  <a:lnTo>
                    <a:pt x="440" y="33"/>
                  </a:lnTo>
                  <a:lnTo>
                    <a:pt x="401" y="27"/>
                  </a:lnTo>
                  <a:lnTo>
                    <a:pt x="362" y="43"/>
                  </a:lnTo>
                  <a:lnTo>
                    <a:pt x="329" y="31"/>
                  </a:lnTo>
                  <a:lnTo>
                    <a:pt x="311" y="15"/>
                  </a:lnTo>
                  <a:lnTo>
                    <a:pt x="259" y="9"/>
                  </a:lnTo>
                  <a:lnTo>
                    <a:pt x="222" y="31"/>
                  </a:lnTo>
                  <a:lnTo>
                    <a:pt x="203" y="21"/>
                  </a:lnTo>
                  <a:lnTo>
                    <a:pt x="191" y="12"/>
                  </a:lnTo>
                  <a:lnTo>
                    <a:pt x="151" y="2"/>
                  </a:lnTo>
                  <a:lnTo>
                    <a:pt x="124" y="18"/>
                  </a:lnTo>
                  <a:lnTo>
                    <a:pt x="116" y="46"/>
                  </a:lnTo>
                  <a:lnTo>
                    <a:pt x="93" y="59"/>
                  </a:lnTo>
                  <a:lnTo>
                    <a:pt x="90" y="74"/>
                  </a:lnTo>
                  <a:lnTo>
                    <a:pt x="76" y="80"/>
                  </a:lnTo>
                  <a:lnTo>
                    <a:pt x="59" y="77"/>
                  </a:lnTo>
                  <a:lnTo>
                    <a:pt x="53" y="90"/>
                  </a:lnTo>
                  <a:lnTo>
                    <a:pt x="51" y="106"/>
                  </a:lnTo>
                  <a:lnTo>
                    <a:pt x="44" y="106"/>
                  </a:lnTo>
                  <a:lnTo>
                    <a:pt x="41" y="124"/>
                  </a:lnTo>
                  <a:lnTo>
                    <a:pt x="59" y="140"/>
                  </a:lnTo>
                  <a:lnTo>
                    <a:pt x="63" y="169"/>
                  </a:lnTo>
                  <a:lnTo>
                    <a:pt x="57" y="177"/>
                  </a:lnTo>
                  <a:lnTo>
                    <a:pt x="28" y="180"/>
                  </a:lnTo>
                  <a:lnTo>
                    <a:pt x="14" y="165"/>
                  </a:lnTo>
                  <a:lnTo>
                    <a:pt x="0" y="169"/>
                  </a:lnTo>
                  <a:lnTo>
                    <a:pt x="0" y="177"/>
                  </a:lnTo>
                  <a:lnTo>
                    <a:pt x="5" y="199"/>
                  </a:lnTo>
                  <a:lnTo>
                    <a:pt x="9" y="211"/>
                  </a:lnTo>
                  <a:lnTo>
                    <a:pt x="9" y="230"/>
                  </a:lnTo>
                  <a:lnTo>
                    <a:pt x="2" y="243"/>
                  </a:lnTo>
                  <a:lnTo>
                    <a:pt x="5" y="253"/>
                  </a:lnTo>
                  <a:lnTo>
                    <a:pt x="24" y="253"/>
                  </a:lnTo>
                  <a:lnTo>
                    <a:pt x="35" y="271"/>
                  </a:lnTo>
                  <a:lnTo>
                    <a:pt x="76" y="303"/>
                  </a:lnTo>
                  <a:lnTo>
                    <a:pt x="76" y="313"/>
                  </a:lnTo>
                  <a:lnTo>
                    <a:pt x="106" y="346"/>
                  </a:lnTo>
                  <a:lnTo>
                    <a:pt x="116" y="355"/>
                  </a:lnTo>
                  <a:lnTo>
                    <a:pt x="124" y="358"/>
                  </a:lnTo>
                  <a:lnTo>
                    <a:pt x="144" y="344"/>
                  </a:lnTo>
                  <a:lnTo>
                    <a:pt x="161" y="355"/>
                  </a:lnTo>
                  <a:lnTo>
                    <a:pt x="231" y="414"/>
                  </a:lnTo>
                  <a:lnTo>
                    <a:pt x="246" y="445"/>
                  </a:lnTo>
                  <a:lnTo>
                    <a:pt x="262" y="445"/>
                  </a:lnTo>
                  <a:lnTo>
                    <a:pt x="271" y="437"/>
                  </a:lnTo>
                  <a:lnTo>
                    <a:pt x="278" y="443"/>
                  </a:lnTo>
                  <a:lnTo>
                    <a:pt x="278" y="471"/>
                  </a:lnTo>
                  <a:lnTo>
                    <a:pt x="320" y="492"/>
                  </a:lnTo>
                  <a:lnTo>
                    <a:pt x="329" y="492"/>
                  </a:lnTo>
                  <a:lnTo>
                    <a:pt x="335" y="515"/>
                  </a:lnTo>
                  <a:lnTo>
                    <a:pt x="371" y="534"/>
                  </a:lnTo>
                  <a:lnTo>
                    <a:pt x="375" y="547"/>
                  </a:lnTo>
                  <a:lnTo>
                    <a:pt x="382" y="552"/>
                  </a:lnTo>
                  <a:lnTo>
                    <a:pt x="411" y="549"/>
                  </a:lnTo>
                  <a:lnTo>
                    <a:pt x="427" y="549"/>
                  </a:lnTo>
                  <a:lnTo>
                    <a:pt x="454" y="568"/>
                  </a:lnTo>
                  <a:lnTo>
                    <a:pt x="509" y="568"/>
                  </a:lnTo>
                  <a:lnTo>
                    <a:pt x="540" y="565"/>
                  </a:lnTo>
                  <a:lnTo>
                    <a:pt x="547" y="578"/>
                  </a:lnTo>
                  <a:lnTo>
                    <a:pt x="540" y="602"/>
                  </a:lnTo>
                  <a:lnTo>
                    <a:pt x="547" y="612"/>
                  </a:lnTo>
                  <a:lnTo>
                    <a:pt x="579" y="587"/>
                  </a:lnTo>
                  <a:lnTo>
                    <a:pt x="620" y="559"/>
                  </a:lnTo>
                  <a:lnTo>
                    <a:pt x="647" y="565"/>
                  </a:lnTo>
                  <a:lnTo>
                    <a:pt x="674" y="58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0" descr="90%"/>
            <p:cNvSpPr>
              <a:spLocks/>
            </p:cNvSpPr>
            <p:nvPr/>
          </p:nvSpPr>
          <p:spPr bwMode="auto">
            <a:xfrm>
              <a:off x="1640465" y="3202912"/>
              <a:ext cx="1209675" cy="828675"/>
            </a:xfrm>
            <a:custGeom>
              <a:avLst/>
              <a:gdLst>
                <a:gd name="T0" fmla="*/ 2147483647 w 762"/>
                <a:gd name="T1" fmla="*/ 2147483647 h 522"/>
                <a:gd name="T2" fmla="*/ 2147483647 w 762"/>
                <a:gd name="T3" fmla="*/ 2147483647 h 522"/>
                <a:gd name="T4" fmla="*/ 2147483647 w 762"/>
                <a:gd name="T5" fmla="*/ 2147483647 h 522"/>
                <a:gd name="T6" fmla="*/ 2147483647 w 762"/>
                <a:gd name="T7" fmla="*/ 2147483647 h 522"/>
                <a:gd name="T8" fmla="*/ 2147483647 w 762"/>
                <a:gd name="T9" fmla="*/ 2147483647 h 522"/>
                <a:gd name="T10" fmla="*/ 2147483647 w 762"/>
                <a:gd name="T11" fmla="*/ 2147483647 h 522"/>
                <a:gd name="T12" fmla="*/ 2147483647 w 762"/>
                <a:gd name="T13" fmla="*/ 0 h 522"/>
                <a:gd name="T14" fmla="*/ 2147483647 w 762"/>
                <a:gd name="T15" fmla="*/ 2147483647 h 522"/>
                <a:gd name="T16" fmla="*/ 2147483647 w 762"/>
                <a:gd name="T17" fmla="*/ 2147483647 h 522"/>
                <a:gd name="T18" fmla="*/ 2147483647 w 762"/>
                <a:gd name="T19" fmla="*/ 2147483647 h 522"/>
                <a:gd name="T20" fmla="*/ 2147483647 w 762"/>
                <a:gd name="T21" fmla="*/ 2147483647 h 522"/>
                <a:gd name="T22" fmla="*/ 2147483647 w 762"/>
                <a:gd name="T23" fmla="*/ 2147483647 h 522"/>
                <a:gd name="T24" fmla="*/ 2147483647 w 762"/>
                <a:gd name="T25" fmla="*/ 2147483647 h 522"/>
                <a:gd name="T26" fmla="*/ 2147483647 w 762"/>
                <a:gd name="T27" fmla="*/ 2147483647 h 522"/>
                <a:gd name="T28" fmla="*/ 2147483647 w 762"/>
                <a:gd name="T29" fmla="*/ 2147483647 h 522"/>
                <a:gd name="T30" fmla="*/ 2147483647 w 762"/>
                <a:gd name="T31" fmla="*/ 2147483647 h 522"/>
                <a:gd name="T32" fmla="*/ 2147483647 w 762"/>
                <a:gd name="T33" fmla="*/ 2147483647 h 522"/>
                <a:gd name="T34" fmla="*/ 2147483647 w 762"/>
                <a:gd name="T35" fmla="*/ 2147483647 h 522"/>
                <a:gd name="T36" fmla="*/ 2147483647 w 762"/>
                <a:gd name="T37" fmla="*/ 2147483647 h 522"/>
                <a:gd name="T38" fmla="*/ 2147483647 w 762"/>
                <a:gd name="T39" fmla="*/ 2147483647 h 522"/>
                <a:gd name="T40" fmla="*/ 2147483647 w 762"/>
                <a:gd name="T41" fmla="*/ 2147483647 h 522"/>
                <a:gd name="T42" fmla="*/ 2147483647 w 762"/>
                <a:gd name="T43" fmla="*/ 2147483647 h 522"/>
                <a:gd name="T44" fmla="*/ 2147483647 w 762"/>
                <a:gd name="T45" fmla="*/ 2147483647 h 522"/>
                <a:gd name="T46" fmla="*/ 2147483647 w 762"/>
                <a:gd name="T47" fmla="*/ 2147483647 h 522"/>
                <a:gd name="T48" fmla="*/ 2147483647 w 762"/>
                <a:gd name="T49" fmla="*/ 2147483647 h 522"/>
                <a:gd name="T50" fmla="*/ 2147483647 w 762"/>
                <a:gd name="T51" fmla="*/ 2147483647 h 522"/>
                <a:gd name="T52" fmla="*/ 2147483647 w 762"/>
                <a:gd name="T53" fmla="*/ 2147483647 h 522"/>
                <a:gd name="T54" fmla="*/ 2147483647 w 762"/>
                <a:gd name="T55" fmla="*/ 2147483647 h 522"/>
                <a:gd name="T56" fmla="*/ 2147483647 w 762"/>
                <a:gd name="T57" fmla="*/ 2147483647 h 522"/>
                <a:gd name="T58" fmla="*/ 2147483647 w 762"/>
                <a:gd name="T59" fmla="*/ 2147483647 h 522"/>
                <a:gd name="T60" fmla="*/ 2147483647 w 762"/>
                <a:gd name="T61" fmla="*/ 2147483647 h 522"/>
                <a:gd name="T62" fmla="*/ 2147483647 w 762"/>
                <a:gd name="T63" fmla="*/ 2147483647 h 522"/>
                <a:gd name="T64" fmla="*/ 2147483647 w 762"/>
                <a:gd name="T65" fmla="*/ 2147483647 h 522"/>
                <a:gd name="T66" fmla="*/ 2147483647 w 762"/>
                <a:gd name="T67" fmla="*/ 2147483647 h 522"/>
                <a:gd name="T68" fmla="*/ 2147483647 w 762"/>
                <a:gd name="T69" fmla="*/ 2147483647 h 522"/>
                <a:gd name="T70" fmla="*/ 2147483647 w 762"/>
                <a:gd name="T71" fmla="*/ 2147483647 h 522"/>
                <a:gd name="T72" fmla="*/ 0 w 762"/>
                <a:gd name="T73" fmla="*/ 2147483647 h 522"/>
                <a:gd name="T74" fmla="*/ 2147483647 w 762"/>
                <a:gd name="T75" fmla="*/ 2147483647 h 522"/>
                <a:gd name="T76" fmla="*/ 2147483647 w 762"/>
                <a:gd name="T77" fmla="*/ 2147483647 h 5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62"/>
                <a:gd name="T118" fmla="*/ 0 h 522"/>
                <a:gd name="T119" fmla="*/ 762 w 762"/>
                <a:gd name="T120" fmla="*/ 522 h 5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62" h="522">
                  <a:moveTo>
                    <a:pt x="38" y="184"/>
                  </a:moveTo>
                  <a:lnTo>
                    <a:pt x="61" y="193"/>
                  </a:lnTo>
                  <a:lnTo>
                    <a:pt x="104" y="181"/>
                  </a:lnTo>
                  <a:lnTo>
                    <a:pt x="96" y="171"/>
                  </a:lnTo>
                  <a:lnTo>
                    <a:pt x="87" y="171"/>
                  </a:lnTo>
                  <a:lnTo>
                    <a:pt x="84" y="163"/>
                  </a:lnTo>
                  <a:lnTo>
                    <a:pt x="87" y="150"/>
                  </a:lnTo>
                  <a:lnTo>
                    <a:pt x="106" y="140"/>
                  </a:lnTo>
                  <a:lnTo>
                    <a:pt x="120" y="118"/>
                  </a:lnTo>
                  <a:lnTo>
                    <a:pt x="77" y="84"/>
                  </a:lnTo>
                  <a:lnTo>
                    <a:pt x="73" y="49"/>
                  </a:lnTo>
                  <a:lnTo>
                    <a:pt x="94" y="34"/>
                  </a:lnTo>
                  <a:lnTo>
                    <a:pt x="240" y="7"/>
                  </a:lnTo>
                  <a:lnTo>
                    <a:pt x="250" y="0"/>
                  </a:lnTo>
                  <a:lnTo>
                    <a:pt x="268" y="3"/>
                  </a:lnTo>
                  <a:lnTo>
                    <a:pt x="340" y="18"/>
                  </a:lnTo>
                  <a:lnTo>
                    <a:pt x="363" y="31"/>
                  </a:lnTo>
                  <a:lnTo>
                    <a:pt x="396" y="49"/>
                  </a:lnTo>
                  <a:lnTo>
                    <a:pt x="414" y="46"/>
                  </a:lnTo>
                  <a:lnTo>
                    <a:pt x="445" y="28"/>
                  </a:lnTo>
                  <a:lnTo>
                    <a:pt x="486" y="34"/>
                  </a:lnTo>
                  <a:lnTo>
                    <a:pt x="512" y="22"/>
                  </a:lnTo>
                  <a:lnTo>
                    <a:pt x="568" y="56"/>
                  </a:lnTo>
                  <a:lnTo>
                    <a:pt x="597" y="44"/>
                  </a:lnTo>
                  <a:lnTo>
                    <a:pt x="614" y="81"/>
                  </a:lnTo>
                  <a:lnTo>
                    <a:pt x="649" y="103"/>
                  </a:lnTo>
                  <a:lnTo>
                    <a:pt x="678" y="128"/>
                  </a:lnTo>
                  <a:lnTo>
                    <a:pt x="698" y="118"/>
                  </a:lnTo>
                  <a:lnTo>
                    <a:pt x="737" y="169"/>
                  </a:lnTo>
                  <a:lnTo>
                    <a:pt x="747" y="200"/>
                  </a:lnTo>
                  <a:lnTo>
                    <a:pt x="761" y="218"/>
                  </a:lnTo>
                  <a:lnTo>
                    <a:pt x="756" y="256"/>
                  </a:lnTo>
                  <a:lnTo>
                    <a:pt x="724" y="280"/>
                  </a:lnTo>
                  <a:lnTo>
                    <a:pt x="731" y="296"/>
                  </a:lnTo>
                  <a:lnTo>
                    <a:pt x="717" y="309"/>
                  </a:lnTo>
                  <a:lnTo>
                    <a:pt x="701" y="321"/>
                  </a:lnTo>
                  <a:lnTo>
                    <a:pt x="701" y="347"/>
                  </a:lnTo>
                  <a:lnTo>
                    <a:pt x="689" y="358"/>
                  </a:lnTo>
                  <a:lnTo>
                    <a:pt x="672" y="353"/>
                  </a:lnTo>
                  <a:lnTo>
                    <a:pt x="656" y="340"/>
                  </a:lnTo>
                  <a:lnTo>
                    <a:pt x="649" y="356"/>
                  </a:lnTo>
                  <a:lnTo>
                    <a:pt x="659" y="368"/>
                  </a:lnTo>
                  <a:lnTo>
                    <a:pt x="681" y="371"/>
                  </a:lnTo>
                  <a:lnTo>
                    <a:pt x="707" y="393"/>
                  </a:lnTo>
                  <a:lnTo>
                    <a:pt x="721" y="393"/>
                  </a:lnTo>
                  <a:lnTo>
                    <a:pt x="731" y="406"/>
                  </a:lnTo>
                  <a:lnTo>
                    <a:pt x="721" y="427"/>
                  </a:lnTo>
                  <a:lnTo>
                    <a:pt x="701" y="424"/>
                  </a:lnTo>
                  <a:lnTo>
                    <a:pt x="689" y="434"/>
                  </a:lnTo>
                  <a:lnTo>
                    <a:pt x="678" y="420"/>
                  </a:lnTo>
                  <a:lnTo>
                    <a:pt x="653" y="430"/>
                  </a:lnTo>
                  <a:lnTo>
                    <a:pt x="646" y="440"/>
                  </a:lnTo>
                  <a:lnTo>
                    <a:pt x="646" y="458"/>
                  </a:lnTo>
                  <a:lnTo>
                    <a:pt x="623" y="466"/>
                  </a:lnTo>
                  <a:lnTo>
                    <a:pt x="592" y="434"/>
                  </a:lnTo>
                  <a:lnTo>
                    <a:pt x="580" y="418"/>
                  </a:lnTo>
                  <a:lnTo>
                    <a:pt x="558" y="427"/>
                  </a:lnTo>
                  <a:lnTo>
                    <a:pt x="516" y="415"/>
                  </a:lnTo>
                  <a:lnTo>
                    <a:pt x="451" y="424"/>
                  </a:lnTo>
                  <a:lnTo>
                    <a:pt x="445" y="430"/>
                  </a:lnTo>
                  <a:lnTo>
                    <a:pt x="442" y="449"/>
                  </a:lnTo>
                  <a:lnTo>
                    <a:pt x="428" y="456"/>
                  </a:lnTo>
                  <a:lnTo>
                    <a:pt x="428" y="474"/>
                  </a:lnTo>
                  <a:lnTo>
                    <a:pt x="393" y="521"/>
                  </a:lnTo>
                  <a:lnTo>
                    <a:pt x="326" y="508"/>
                  </a:lnTo>
                  <a:lnTo>
                    <a:pt x="323" y="487"/>
                  </a:lnTo>
                  <a:lnTo>
                    <a:pt x="285" y="458"/>
                  </a:lnTo>
                  <a:lnTo>
                    <a:pt x="201" y="443"/>
                  </a:lnTo>
                  <a:lnTo>
                    <a:pt x="161" y="437"/>
                  </a:lnTo>
                  <a:lnTo>
                    <a:pt x="148" y="437"/>
                  </a:lnTo>
                  <a:lnTo>
                    <a:pt x="116" y="411"/>
                  </a:lnTo>
                  <a:lnTo>
                    <a:pt x="48" y="396"/>
                  </a:lnTo>
                  <a:lnTo>
                    <a:pt x="2" y="309"/>
                  </a:lnTo>
                  <a:lnTo>
                    <a:pt x="0" y="284"/>
                  </a:lnTo>
                  <a:lnTo>
                    <a:pt x="18" y="278"/>
                  </a:lnTo>
                  <a:lnTo>
                    <a:pt x="18" y="249"/>
                  </a:lnTo>
                  <a:lnTo>
                    <a:pt x="32" y="215"/>
                  </a:lnTo>
                  <a:lnTo>
                    <a:pt x="14" y="202"/>
                  </a:lnTo>
                  <a:lnTo>
                    <a:pt x="38" y="1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1640465" y="3202912"/>
              <a:ext cx="1209675" cy="828675"/>
            </a:xfrm>
            <a:custGeom>
              <a:avLst/>
              <a:gdLst>
                <a:gd name="T0" fmla="*/ 2147483647 w 762"/>
                <a:gd name="T1" fmla="*/ 2147483647 h 522"/>
                <a:gd name="T2" fmla="*/ 2147483647 w 762"/>
                <a:gd name="T3" fmla="*/ 2147483647 h 522"/>
                <a:gd name="T4" fmla="*/ 2147483647 w 762"/>
                <a:gd name="T5" fmla="*/ 2147483647 h 522"/>
                <a:gd name="T6" fmla="*/ 2147483647 w 762"/>
                <a:gd name="T7" fmla="*/ 2147483647 h 522"/>
                <a:gd name="T8" fmla="*/ 2147483647 w 762"/>
                <a:gd name="T9" fmla="*/ 2147483647 h 522"/>
                <a:gd name="T10" fmla="*/ 2147483647 w 762"/>
                <a:gd name="T11" fmla="*/ 2147483647 h 522"/>
                <a:gd name="T12" fmla="*/ 2147483647 w 762"/>
                <a:gd name="T13" fmla="*/ 0 h 522"/>
                <a:gd name="T14" fmla="*/ 2147483647 w 762"/>
                <a:gd name="T15" fmla="*/ 2147483647 h 522"/>
                <a:gd name="T16" fmla="*/ 2147483647 w 762"/>
                <a:gd name="T17" fmla="*/ 2147483647 h 522"/>
                <a:gd name="T18" fmla="*/ 2147483647 w 762"/>
                <a:gd name="T19" fmla="*/ 2147483647 h 522"/>
                <a:gd name="T20" fmla="*/ 2147483647 w 762"/>
                <a:gd name="T21" fmla="*/ 2147483647 h 522"/>
                <a:gd name="T22" fmla="*/ 2147483647 w 762"/>
                <a:gd name="T23" fmla="*/ 2147483647 h 522"/>
                <a:gd name="T24" fmla="*/ 2147483647 w 762"/>
                <a:gd name="T25" fmla="*/ 2147483647 h 522"/>
                <a:gd name="T26" fmla="*/ 2147483647 w 762"/>
                <a:gd name="T27" fmla="*/ 2147483647 h 522"/>
                <a:gd name="T28" fmla="*/ 2147483647 w 762"/>
                <a:gd name="T29" fmla="*/ 2147483647 h 522"/>
                <a:gd name="T30" fmla="*/ 2147483647 w 762"/>
                <a:gd name="T31" fmla="*/ 2147483647 h 522"/>
                <a:gd name="T32" fmla="*/ 2147483647 w 762"/>
                <a:gd name="T33" fmla="*/ 2147483647 h 522"/>
                <a:gd name="T34" fmla="*/ 2147483647 w 762"/>
                <a:gd name="T35" fmla="*/ 2147483647 h 522"/>
                <a:gd name="T36" fmla="*/ 2147483647 w 762"/>
                <a:gd name="T37" fmla="*/ 2147483647 h 522"/>
                <a:gd name="T38" fmla="*/ 2147483647 w 762"/>
                <a:gd name="T39" fmla="*/ 2147483647 h 522"/>
                <a:gd name="T40" fmla="*/ 2147483647 w 762"/>
                <a:gd name="T41" fmla="*/ 2147483647 h 522"/>
                <a:gd name="T42" fmla="*/ 2147483647 w 762"/>
                <a:gd name="T43" fmla="*/ 2147483647 h 522"/>
                <a:gd name="T44" fmla="*/ 2147483647 w 762"/>
                <a:gd name="T45" fmla="*/ 2147483647 h 522"/>
                <a:gd name="T46" fmla="*/ 2147483647 w 762"/>
                <a:gd name="T47" fmla="*/ 2147483647 h 522"/>
                <a:gd name="T48" fmla="*/ 2147483647 w 762"/>
                <a:gd name="T49" fmla="*/ 2147483647 h 522"/>
                <a:gd name="T50" fmla="*/ 2147483647 w 762"/>
                <a:gd name="T51" fmla="*/ 2147483647 h 522"/>
                <a:gd name="T52" fmla="*/ 2147483647 w 762"/>
                <a:gd name="T53" fmla="*/ 2147483647 h 522"/>
                <a:gd name="T54" fmla="*/ 2147483647 w 762"/>
                <a:gd name="T55" fmla="*/ 2147483647 h 522"/>
                <a:gd name="T56" fmla="*/ 2147483647 w 762"/>
                <a:gd name="T57" fmla="*/ 2147483647 h 522"/>
                <a:gd name="T58" fmla="*/ 2147483647 w 762"/>
                <a:gd name="T59" fmla="*/ 2147483647 h 522"/>
                <a:gd name="T60" fmla="*/ 2147483647 w 762"/>
                <a:gd name="T61" fmla="*/ 2147483647 h 522"/>
                <a:gd name="T62" fmla="*/ 2147483647 w 762"/>
                <a:gd name="T63" fmla="*/ 2147483647 h 522"/>
                <a:gd name="T64" fmla="*/ 2147483647 w 762"/>
                <a:gd name="T65" fmla="*/ 2147483647 h 522"/>
                <a:gd name="T66" fmla="*/ 2147483647 w 762"/>
                <a:gd name="T67" fmla="*/ 2147483647 h 522"/>
                <a:gd name="T68" fmla="*/ 2147483647 w 762"/>
                <a:gd name="T69" fmla="*/ 2147483647 h 522"/>
                <a:gd name="T70" fmla="*/ 2147483647 w 762"/>
                <a:gd name="T71" fmla="*/ 2147483647 h 522"/>
                <a:gd name="T72" fmla="*/ 0 w 762"/>
                <a:gd name="T73" fmla="*/ 2147483647 h 522"/>
                <a:gd name="T74" fmla="*/ 2147483647 w 762"/>
                <a:gd name="T75" fmla="*/ 2147483647 h 522"/>
                <a:gd name="T76" fmla="*/ 2147483647 w 762"/>
                <a:gd name="T77" fmla="*/ 2147483647 h 5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62"/>
                <a:gd name="T118" fmla="*/ 0 h 522"/>
                <a:gd name="T119" fmla="*/ 762 w 762"/>
                <a:gd name="T120" fmla="*/ 522 h 52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62" h="522">
                  <a:moveTo>
                    <a:pt x="38" y="184"/>
                  </a:moveTo>
                  <a:lnTo>
                    <a:pt x="61" y="193"/>
                  </a:lnTo>
                  <a:lnTo>
                    <a:pt x="104" y="181"/>
                  </a:lnTo>
                  <a:lnTo>
                    <a:pt x="96" y="171"/>
                  </a:lnTo>
                  <a:lnTo>
                    <a:pt x="87" y="171"/>
                  </a:lnTo>
                  <a:lnTo>
                    <a:pt x="84" y="163"/>
                  </a:lnTo>
                  <a:lnTo>
                    <a:pt x="87" y="150"/>
                  </a:lnTo>
                  <a:lnTo>
                    <a:pt x="106" y="140"/>
                  </a:lnTo>
                  <a:lnTo>
                    <a:pt x="120" y="118"/>
                  </a:lnTo>
                  <a:lnTo>
                    <a:pt x="77" y="84"/>
                  </a:lnTo>
                  <a:lnTo>
                    <a:pt x="73" y="49"/>
                  </a:lnTo>
                  <a:lnTo>
                    <a:pt x="94" y="34"/>
                  </a:lnTo>
                  <a:lnTo>
                    <a:pt x="240" y="7"/>
                  </a:lnTo>
                  <a:lnTo>
                    <a:pt x="250" y="0"/>
                  </a:lnTo>
                  <a:lnTo>
                    <a:pt x="268" y="3"/>
                  </a:lnTo>
                  <a:lnTo>
                    <a:pt x="340" y="18"/>
                  </a:lnTo>
                  <a:lnTo>
                    <a:pt x="363" y="31"/>
                  </a:lnTo>
                  <a:lnTo>
                    <a:pt x="396" y="49"/>
                  </a:lnTo>
                  <a:lnTo>
                    <a:pt x="414" y="46"/>
                  </a:lnTo>
                  <a:lnTo>
                    <a:pt x="445" y="28"/>
                  </a:lnTo>
                  <a:lnTo>
                    <a:pt x="486" y="34"/>
                  </a:lnTo>
                  <a:lnTo>
                    <a:pt x="512" y="22"/>
                  </a:lnTo>
                  <a:lnTo>
                    <a:pt x="568" y="56"/>
                  </a:lnTo>
                  <a:lnTo>
                    <a:pt x="597" y="44"/>
                  </a:lnTo>
                  <a:lnTo>
                    <a:pt x="614" y="81"/>
                  </a:lnTo>
                  <a:lnTo>
                    <a:pt x="649" y="103"/>
                  </a:lnTo>
                  <a:lnTo>
                    <a:pt x="678" y="128"/>
                  </a:lnTo>
                  <a:lnTo>
                    <a:pt x="698" y="118"/>
                  </a:lnTo>
                  <a:lnTo>
                    <a:pt x="737" y="169"/>
                  </a:lnTo>
                  <a:lnTo>
                    <a:pt x="747" y="200"/>
                  </a:lnTo>
                  <a:lnTo>
                    <a:pt x="761" y="218"/>
                  </a:lnTo>
                  <a:lnTo>
                    <a:pt x="756" y="256"/>
                  </a:lnTo>
                  <a:lnTo>
                    <a:pt x="724" y="280"/>
                  </a:lnTo>
                  <a:lnTo>
                    <a:pt x="731" y="296"/>
                  </a:lnTo>
                  <a:lnTo>
                    <a:pt x="717" y="309"/>
                  </a:lnTo>
                  <a:lnTo>
                    <a:pt x="701" y="321"/>
                  </a:lnTo>
                  <a:lnTo>
                    <a:pt x="701" y="347"/>
                  </a:lnTo>
                  <a:lnTo>
                    <a:pt x="689" y="358"/>
                  </a:lnTo>
                  <a:lnTo>
                    <a:pt x="672" y="353"/>
                  </a:lnTo>
                  <a:lnTo>
                    <a:pt x="656" y="340"/>
                  </a:lnTo>
                  <a:lnTo>
                    <a:pt x="649" y="356"/>
                  </a:lnTo>
                  <a:lnTo>
                    <a:pt x="659" y="368"/>
                  </a:lnTo>
                  <a:lnTo>
                    <a:pt x="681" y="371"/>
                  </a:lnTo>
                  <a:lnTo>
                    <a:pt x="707" y="393"/>
                  </a:lnTo>
                  <a:lnTo>
                    <a:pt x="721" y="393"/>
                  </a:lnTo>
                  <a:lnTo>
                    <a:pt x="731" y="406"/>
                  </a:lnTo>
                  <a:lnTo>
                    <a:pt x="721" y="427"/>
                  </a:lnTo>
                  <a:lnTo>
                    <a:pt x="701" y="424"/>
                  </a:lnTo>
                  <a:lnTo>
                    <a:pt x="689" y="434"/>
                  </a:lnTo>
                  <a:lnTo>
                    <a:pt x="678" y="420"/>
                  </a:lnTo>
                  <a:lnTo>
                    <a:pt x="653" y="430"/>
                  </a:lnTo>
                  <a:lnTo>
                    <a:pt x="646" y="440"/>
                  </a:lnTo>
                  <a:lnTo>
                    <a:pt x="646" y="458"/>
                  </a:lnTo>
                  <a:lnTo>
                    <a:pt x="623" y="466"/>
                  </a:lnTo>
                  <a:lnTo>
                    <a:pt x="592" y="434"/>
                  </a:lnTo>
                  <a:lnTo>
                    <a:pt x="580" y="418"/>
                  </a:lnTo>
                  <a:lnTo>
                    <a:pt x="558" y="427"/>
                  </a:lnTo>
                  <a:lnTo>
                    <a:pt x="516" y="415"/>
                  </a:lnTo>
                  <a:lnTo>
                    <a:pt x="451" y="424"/>
                  </a:lnTo>
                  <a:lnTo>
                    <a:pt x="445" y="430"/>
                  </a:lnTo>
                  <a:lnTo>
                    <a:pt x="442" y="449"/>
                  </a:lnTo>
                  <a:lnTo>
                    <a:pt x="428" y="456"/>
                  </a:lnTo>
                  <a:lnTo>
                    <a:pt x="428" y="474"/>
                  </a:lnTo>
                  <a:lnTo>
                    <a:pt x="393" y="521"/>
                  </a:lnTo>
                  <a:lnTo>
                    <a:pt x="326" y="508"/>
                  </a:lnTo>
                  <a:lnTo>
                    <a:pt x="323" y="487"/>
                  </a:lnTo>
                  <a:lnTo>
                    <a:pt x="285" y="458"/>
                  </a:lnTo>
                  <a:lnTo>
                    <a:pt x="201" y="443"/>
                  </a:lnTo>
                  <a:lnTo>
                    <a:pt x="161" y="437"/>
                  </a:lnTo>
                  <a:lnTo>
                    <a:pt x="148" y="437"/>
                  </a:lnTo>
                  <a:lnTo>
                    <a:pt x="116" y="411"/>
                  </a:lnTo>
                  <a:lnTo>
                    <a:pt x="48" y="396"/>
                  </a:lnTo>
                  <a:lnTo>
                    <a:pt x="2" y="309"/>
                  </a:lnTo>
                  <a:lnTo>
                    <a:pt x="0" y="284"/>
                  </a:lnTo>
                  <a:lnTo>
                    <a:pt x="18" y="278"/>
                  </a:lnTo>
                  <a:lnTo>
                    <a:pt x="18" y="249"/>
                  </a:lnTo>
                  <a:lnTo>
                    <a:pt x="32" y="215"/>
                  </a:lnTo>
                  <a:lnTo>
                    <a:pt x="14" y="202"/>
                  </a:lnTo>
                  <a:lnTo>
                    <a:pt x="38" y="18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32" descr="90%"/>
            <p:cNvSpPr>
              <a:spLocks/>
            </p:cNvSpPr>
            <p:nvPr/>
          </p:nvSpPr>
          <p:spPr bwMode="auto">
            <a:xfrm>
              <a:off x="2056390" y="2871124"/>
              <a:ext cx="1308100" cy="1074738"/>
            </a:xfrm>
            <a:custGeom>
              <a:avLst/>
              <a:gdLst>
                <a:gd name="T0" fmla="*/ 0 w 824"/>
                <a:gd name="T1" fmla="*/ 2147483647 h 677"/>
                <a:gd name="T2" fmla="*/ 2147483647 w 824"/>
                <a:gd name="T3" fmla="*/ 2147483647 h 677"/>
                <a:gd name="T4" fmla="*/ 2147483647 w 824"/>
                <a:gd name="T5" fmla="*/ 2147483647 h 677"/>
                <a:gd name="T6" fmla="*/ 2147483647 w 824"/>
                <a:gd name="T7" fmla="*/ 2147483647 h 677"/>
                <a:gd name="T8" fmla="*/ 2147483647 w 824"/>
                <a:gd name="T9" fmla="*/ 0 h 677"/>
                <a:gd name="T10" fmla="*/ 2147483647 w 824"/>
                <a:gd name="T11" fmla="*/ 2147483647 h 677"/>
                <a:gd name="T12" fmla="*/ 2147483647 w 824"/>
                <a:gd name="T13" fmla="*/ 2147483647 h 677"/>
                <a:gd name="T14" fmla="*/ 2147483647 w 824"/>
                <a:gd name="T15" fmla="*/ 2147483647 h 677"/>
                <a:gd name="T16" fmla="*/ 2147483647 w 824"/>
                <a:gd name="T17" fmla="*/ 2147483647 h 677"/>
                <a:gd name="T18" fmla="*/ 2147483647 w 824"/>
                <a:gd name="T19" fmla="*/ 2147483647 h 677"/>
                <a:gd name="T20" fmla="*/ 2147483647 w 824"/>
                <a:gd name="T21" fmla="*/ 2147483647 h 677"/>
                <a:gd name="T22" fmla="*/ 2147483647 w 824"/>
                <a:gd name="T23" fmla="*/ 2147483647 h 677"/>
                <a:gd name="T24" fmla="*/ 2147483647 w 824"/>
                <a:gd name="T25" fmla="*/ 2147483647 h 677"/>
                <a:gd name="T26" fmla="*/ 2147483647 w 824"/>
                <a:gd name="T27" fmla="*/ 2147483647 h 677"/>
                <a:gd name="T28" fmla="*/ 2147483647 w 824"/>
                <a:gd name="T29" fmla="*/ 2147483647 h 677"/>
                <a:gd name="T30" fmla="*/ 2147483647 w 824"/>
                <a:gd name="T31" fmla="*/ 2147483647 h 677"/>
                <a:gd name="T32" fmla="*/ 2147483647 w 824"/>
                <a:gd name="T33" fmla="*/ 2147483647 h 677"/>
                <a:gd name="T34" fmla="*/ 2147483647 w 824"/>
                <a:gd name="T35" fmla="*/ 2147483647 h 677"/>
                <a:gd name="T36" fmla="*/ 2147483647 w 824"/>
                <a:gd name="T37" fmla="*/ 2147483647 h 677"/>
                <a:gd name="T38" fmla="*/ 2147483647 w 824"/>
                <a:gd name="T39" fmla="*/ 2147483647 h 677"/>
                <a:gd name="T40" fmla="*/ 2147483647 w 824"/>
                <a:gd name="T41" fmla="*/ 2147483647 h 677"/>
                <a:gd name="T42" fmla="*/ 2147483647 w 824"/>
                <a:gd name="T43" fmla="*/ 2147483647 h 677"/>
                <a:gd name="T44" fmla="*/ 2147483647 w 824"/>
                <a:gd name="T45" fmla="*/ 2147483647 h 677"/>
                <a:gd name="T46" fmla="*/ 2147483647 w 824"/>
                <a:gd name="T47" fmla="*/ 2147483647 h 677"/>
                <a:gd name="T48" fmla="*/ 2147483647 w 824"/>
                <a:gd name="T49" fmla="*/ 2147483647 h 677"/>
                <a:gd name="T50" fmla="*/ 2147483647 w 824"/>
                <a:gd name="T51" fmla="*/ 2147483647 h 677"/>
                <a:gd name="T52" fmla="*/ 2147483647 w 824"/>
                <a:gd name="T53" fmla="*/ 2147483647 h 677"/>
                <a:gd name="T54" fmla="*/ 2147483647 w 824"/>
                <a:gd name="T55" fmla="*/ 2147483647 h 677"/>
                <a:gd name="T56" fmla="*/ 2147483647 w 824"/>
                <a:gd name="T57" fmla="*/ 2147483647 h 677"/>
                <a:gd name="T58" fmla="*/ 2147483647 w 824"/>
                <a:gd name="T59" fmla="*/ 2147483647 h 677"/>
                <a:gd name="T60" fmla="*/ 2147483647 w 824"/>
                <a:gd name="T61" fmla="*/ 2147483647 h 677"/>
                <a:gd name="T62" fmla="*/ 2147483647 w 824"/>
                <a:gd name="T63" fmla="*/ 2147483647 h 677"/>
                <a:gd name="T64" fmla="*/ 2147483647 w 824"/>
                <a:gd name="T65" fmla="*/ 2147483647 h 677"/>
                <a:gd name="T66" fmla="*/ 2147483647 w 824"/>
                <a:gd name="T67" fmla="*/ 2147483647 h 677"/>
                <a:gd name="T68" fmla="*/ 2147483647 w 824"/>
                <a:gd name="T69" fmla="*/ 2147483647 h 677"/>
                <a:gd name="T70" fmla="*/ 2147483647 w 824"/>
                <a:gd name="T71" fmla="*/ 2147483647 h 677"/>
                <a:gd name="T72" fmla="*/ 2147483647 w 824"/>
                <a:gd name="T73" fmla="*/ 2147483647 h 677"/>
                <a:gd name="T74" fmla="*/ 2147483647 w 824"/>
                <a:gd name="T75" fmla="*/ 2147483647 h 677"/>
                <a:gd name="T76" fmla="*/ 2147483647 w 824"/>
                <a:gd name="T77" fmla="*/ 2147483647 h 677"/>
                <a:gd name="T78" fmla="*/ 2147483647 w 824"/>
                <a:gd name="T79" fmla="*/ 2147483647 h 677"/>
                <a:gd name="T80" fmla="*/ 2147483647 w 824"/>
                <a:gd name="T81" fmla="*/ 2147483647 h 677"/>
                <a:gd name="T82" fmla="*/ 2147483647 w 824"/>
                <a:gd name="T83" fmla="*/ 2147483647 h 677"/>
                <a:gd name="T84" fmla="*/ 2147483647 w 824"/>
                <a:gd name="T85" fmla="*/ 2147483647 h 677"/>
                <a:gd name="T86" fmla="*/ 2147483647 w 824"/>
                <a:gd name="T87" fmla="*/ 2147483647 h 677"/>
                <a:gd name="T88" fmla="*/ 2147483647 w 824"/>
                <a:gd name="T89" fmla="*/ 2147483647 h 677"/>
                <a:gd name="T90" fmla="*/ 2147483647 w 824"/>
                <a:gd name="T91" fmla="*/ 2147483647 h 677"/>
                <a:gd name="T92" fmla="*/ 2147483647 w 824"/>
                <a:gd name="T93" fmla="*/ 2147483647 h 677"/>
                <a:gd name="T94" fmla="*/ 2147483647 w 824"/>
                <a:gd name="T95" fmla="*/ 2147483647 h 677"/>
                <a:gd name="T96" fmla="*/ 2147483647 w 824"/>
                <a:gd name="T97" fmla="*/ 2147483647 h 677"/>
                <a:gd name="T98" fmla="*/ 2147483647 w 824"/>
                <a:gd name="T99" fmla="*/ 2147483647 h 677"/>
                <a:gd name="T100" fmla="*/ 2147483647 w 824"/>
                <a:gd name="T101" fmla="*/ 2147483647 h 677"/>
                <a:gd name="T102" fmla="*/ 2147483647 w 824"/>
                <a:gd name="T103" fmla="*/ 2147483647 h 677"/>
                <a:gd name="T104" fmla="*/ 2147483647 w 824"/>
                <a:gd name="T105" fmla="*/ 2147483647 h 677"/>
                <a:gd name="T106" fmla="*/ 2147483647 w 824"/>
                <a:gd name="T107" fmla="*/ 2147483647 h 677"/>
                <a:gd name="T108" fmla="*/ 2147483647 w 824"/>
                <a:gd name="T109" fmla="*/ 2147483647 h 677"/>
                <a:gd name="T110" fmla="*/ 2147483647 w 824"/>
                <a:gd name="T111" fmla="*/ 2147483647 h 677"/>
                <a:gd name="T112" fmla="*/ 2147483647 w 824"/>
                <a:gd name="T113" fmla="*/ 2147483647 h 677"/>
                <a:gd name="T114" fmla="*/ 2147483647 w 824"/>
                <a:gd name="T115" fmla="*/ 2147483647 h 677"/>
                <a:gd name="T116" fmla="*/ 2147483647 w 824"/>
                <a:gd name="T117" fmla="*/ 2147483647 h 677"/>
                <a:gd name="T118" fmla="*/ 2147483647 w 824"/>
                <a:gd name="T119" fmla="*/ 2147483647 h 677"/>
                <a:gd name="T120" fmla="*/ 2147483647 w 824"/>
                <a:gd name="T121" fmla="*/ 2147483647 h 677"/>
                <a:gd name="T122" fmla="*/ 2147483647 w 824"/>
                <a:gd name="T123" fmla="*/ 2147483647 h 677"/>
                <a:gd name="T124" fmla="*/ 2147483647 w 824"/>
                <a:gd name="T125" fmla="*/ 2147483647 h 6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4"/>
                <a:gd name="T190" fmla="*/ 0 h 677"/>
                <a:gd name="T191" fmla="*/ 824 w 824"/>
                <a:gd name="T192" fmla="*/ 677 h 6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4" h="677">
                  <a:moveTo>
                    <a:pt x="5" y="212"/>
                  </a:moveTo>
                  <a:lnTo>
                    <a:pt x="0" y="125"/>
                  </a:lnTo>
                  <a:lnTo>
                    <a:pt x="2" y="106"/>
                  </a:lnTo>
                  <a:lnTo>
                    <a:pt x="28" y="93"/>
                  </a:lnTo>
                  <a:lnTo>
                    <a:pt x="67" y="65"/>
                  </a:lnTo>
                  <a:lnTo>
                    <a:pt x="125" y="44"/>
                  </a:lnTo>
                  <a:lnTo>
                    <a:pt x="149" y="31"/>
                  </a:lnTo>
                  <a:lnTo>
                    <a:pt x="149" y="9"/>
                  </a:lnTo>
                  <a:lnTo>
                    <a:pt x="157" y="0"/>
                  </a:lnTo>
                  <a:lnTo>
                    <a:pt x="167" y="0"/>
                  </a:lnTo>
                  <a:lnTo>
                    <a:pt x="206" y="6"/>
                  </a:lnTo>
                  <a:lnTo>
                    <a:pt x="206" y="21"/>
                  </a:lnTo>
                  <a:lnTo>
                    <a:pt x="214" y="46"/>
                  </a:lnTo>
                  <a:lnTo>
                    <a:pt x="210" y="91"/>
                  </a:lnTo>
                  <a:lnTo>
                    <a:pt x="242" y="138"/>
                  </a:lnTo>
                  <a:lnTo>
                    <a:pt x="259" y="146"/>
                  </a:lnTo>
                  <a:lnTo>
                    <a:pt x="286" y="129"/>
                  </a:lnTo>
                  <a:lnTo>
                    <a:pt x="340" y="129"/>
                  </a:lnTo>
                  <a:lnTo>
                    <a:pt x="357" y="131"/>
                  </a:lnTo>
                  <a:lnTo>
                    <a:pt x="363" y="143"/>
                  </a:lnTo>
                  <a:lnTo>
                    <a:pt x="357" y="156"/>
                  </a:lnTo>
                  <a:lnTo>
                    <a:pt x="327" y="181"/>
                  </a:lnTo>
                  <a:lnTo>
                    <a:pt x="330" y="194"/>
                  </a:lnTo>
                  <a:lnTo>
                    <a:pt x="366" y="218"/>
                  </a:lnTo>
                  <a:lnTo>
                    <a:pt x="379" y="218"/>
                  </a:lnTo>
                  <a:lnTo>
                    <a:pt x="382" y="225"/>
                  </a:lnTo>
                  <a:lnTo>
                    <a:pt x="379" y="234"/>
                  </a:lnTo>
                  <a:lnTo>
                    <a:pt x="402" y="254"/>
                  </a:lnTo>
                  <a:lnTo>
                    <a:pt x="454" y="259"/>
                  </a:lnTo>
                  <a:lnTo>
                    <a:pt x="480" y="254"/>
                  </a:lnTo>
                  <a:lnTo>
                    <a:pt x="510" y="225"/>
                  </a:lnTo>
                  <a:lnTo>
                    <a:pt x="549" y="228"/>
                  </a:lnTo>
                  <a:lnTo>
                    <a:pt x="565" y="250"/>
                  </a:lnTo>
                  <a:lnTo>
                    <a:pt x="555" y="268"/>
                  </a:lnTo>
                  <a:lnTo>
                    <a:pt x="559" y="281"/>
                  </a:lnTo>
                  <a:lnTo>
                    <a:pt x="535" y="294"/>
                  </a:lnTo>
                  <a:lnTo>
                    <a:pt x="529" y="306"/>
                  </a:lnTo>
                  <a:lnTo>
                    <a:pt x="532" y="331"/>
                  </a:lnTo>
                  <a:lnTo>
                    <a:pt x="568" y="354"/>
                  </a:lnTo>
                  <a:lnTo>
                    <a:pt x="581" y="350"/>
                  </a:lnTo>
                  <a:lnTo>
                    <a:pt x="622" y="400"/>
                  </a:lnTo>
                  <a:lnTo>
                    <a:pt x="632" y="438"/>
                  </a:lnTo>
                  <a:lnTo>
                    <a:pt x="630" y="457"/>
                  </a:lnTo>
                  <a:lnTo>
                    <a:pt x="659" y="472"/>
                  </a:lnTo>
                  <a:lnTo>
                    <a:pt x="659" y="484"/>
                  </a:lnTo>
                  <a:lnTo>
                    <a:pt x="685" y="490"/>
                  </a:lnTo>
                  <a:lnTo>
                    <a:pt x="691" y="490"/>
                  </a:lnTo>
                  <a:lnTo>
                    <a:pt x="691" y="469"/>
                  </a:lnTo>
                  <a:lnTo>
                    <a:pt x="715" y="465"/>
                  </a:lnTo>
                  <a:lnTo>
                    <a:pt x="718" y="441"/>
                  </a:lnTo>
                  <a:lnTo>
                    <a:pt x="704" y="428"/>
                  </a:lnTo>
                  <a:lnTo>
                    <a:pt x="691" y="418"/>
                  </a:lnTo>
                  <a:lnTo>
                    <a:pt x="698" y="372"/>
                  </a:lnTo>
                  <a:lnTo>
                    <a:pt x="708" y="365"/>
                  </a:lnTo>
                  <a:lnTo>
                    <a:pt x="728" y="372"/>
                  </a:lnTo>
                  <a:lnTo>
                    <a:pt x="734" y="369"/>
                  </a:lnTo>
                  <a:lnTo>
                    <a:pt x="740" y="379"/>
                  </a:lnTo>
                  <a:lnTo>
                    <a:pt x="788" y="402"/>
                  </a:lnTo>
                  <a:lnTo>
                    <a:pt x="815" y="418"/>
                  </a:lnTo>
                  <a:lnTo>
                    <a:pt x="823" y="434"/>
                  </a:lnTo>
                  <a:lnTo>
                    <a:pt x="806" y="453"/>
                  </a:lnTo>
                  <a:lnTo>
                    <a:pt x="815" y="475"/>
                  </a:lnTo>
                  <a:lnTo>
                    <a:pt x="809" y="488"/>
                  </a:lnTo>
                  <a:lnTo>
                    <a:pt x="774" y="490"/>
                  </a:lnTo>
                  <a:lnTo>
                    <a:pt x="767" y="494"/>
                  </a:lnTo>
                  <a:lnTo>
                    <a:pt x="767" y="500"/>
                  </a:lnTo>
                  <a:lnTo>
                    <a:pt x="767" y="509"/>
                  </a:lnTo>
                  <a:lnTo>
                    <a:pt x="737" y="512"/>
                  </a:lnTo>
                  <a:lnTo>
                    <a:pt x="725" y="506"/>
                  </a:lnTo>
                  <a:lnTo>
                    <a:pt x="702" y="506"/>
                  </a:lnTo>
                  <a:lnTo>
                    <a:pt x="698" y="509"/>
                  </a:lnTo>
                  <a:lnTo>
                    <a:pt x="702" y="522"/>
                  </a:lnTo>
                  <a:lnTo>
                    <a:pt x="691" y="532"/>
                  </a:lnTo>
                  <a:lnTo>
                    <a:pt x="688" y="543"/>
                  </a:lnTo>
                  <a:lnTo>
                    <a:pt x="708" y="560"/>
                  </a:lnTo>
                  <a:lnTo>
                    <a:pt x="695" y="584"/>
                  </a:lnTo>
                  <a:lnTo>
                    <a:pt x="702" y="600"/>
                  </a:lnTo>
                  <a:lnTo>
                    <a:pt x="698" y="606"/>
                  </a:lnTo>
                  <a:lnTo>
                    <a:pt x="679" y="606"/>
                  </a:lnTo>
                  <a:lnTo>
                    <a:pt x="663" y="613"/>
                  </a:lnTo>
                  <a:lnTo>
                    <a:pt x="676" y="629"/>
                  </a:lnTo>
                  <a:lnTo>
                    <a:pt x="666" y="651"/>
                  </a:lnTo>
                  <a:lnTo>
                    <a:pt x="643" y="657"/>
                  </a:lnTo>
                  <a:lnTo>
                    <a:pt x="646" y="666"/>
                  </a:lnTo>
                  <a:lnTo>
                    <a:pt x="639" y="676"/>
                  </a:lnTo>
                  <a:lnTo>
                    <a:pt x="598" y="672"/>
                  </a:lnTo>
                  <a:lnTo>
                    <a:pt x="581" y="660"/>
                  </a:lnTo>
                  <a:lnTo>
                    <a:pt x="578" y="637"/>
                  </a:lnTo>
                  <a:lnTo>
                    <a:pt x="572" y="629"/>
                  </a:lnTo>
                  <a:lnTo>
                    <a:pt x="555" y="637"/>
                  </a:lnTo>
                  <a:lnTo>
                    <a:pt x="532" y="613"/>
                  </a:lnTo>
                  <a:lnTo>
                    <a:pt x="513" y="600"/>
                  </a:lnTo>
                  <a:lnTo>
                    <a:pt x="510" y="582"/>
                  </a:lnTo>
                  <a:lnTo>
                    <a:pt x="503" y="569"/>
                  </a:lnTo>
                  <a:lnTo>
                    <a:pt x="493" y="569"/>
                  </a:lnTo>
                  <a:lnTo>
                    <a:pt x="454" y="584"/>
                  </a:lnTo>
                  <a:lnTo>
                    <a:pt x="457" y="603"/>
                  </a:lnTo>
                  <a:lnTo>
                    <a:pt x="444" y="603"/>
                  </a:lnTo>
                  <a:lnTo>
                    <a:pt x="417" y="582"/>
                  </a:lnTo>
                  <a:lnTo>
                    <a:pt x="395" y="578"/>
                  </a:lnTo>
                  <a:lnTo>
                    <a:pt x="386" y="566"/>
                  </a:lnTo>
                  <a:lnTo>
                    <a:pt x="394" y="550"/>
                  </a:lnTo>
                  <a:lnTo>
                    <a:pt x="408" y="563"/>
                  </a:lnTo>
                  <a:lnTo>
                    <a:pt x="425" y="569"/>
                  </a:lnTo>
                  <a:lnTo>
                    <a:pt x="438" y="556"/>
                  </a:lnTo>
                  <a:lnTo>
                    <a:pt x="438" y="532"/>
                  </a:lnTo>
                  <a:lnTo>
                    <a:pt x="454" y="519"/>
                  </a:lnTo>
                  <a:lnTo>
                    <a:pt x="467" y="506"/>
                  </a:lnTo>
                  <a:lnTo>
                    <a:pt x="461" y="490"/>
                  </a:lnTo>
                  <a:lnTo>
                    <a:pt x="493" y="465"/>
                  </a:lnTo>
                  <a:lnTo>
                    <a:pt x="497" y="428"/>
                  </a:lnTo>
                  <a:lnTo>
                    <a:pt x="483" y="410"/>
                  </a:lnTo>
                  <a:lnTo>
                    <a:pt x="474" y="379"/>
                  </a:lnTo>
                  <a:lnTo>
                    <a:pt x="433" y="328"/>
                  </a:lnTo>
                  <a:lnTo>
                    <a:pt x="415" y="338"/>
                  </a:lnTo>
                  <a:lnTo>
                    <a:pt x="386" y="313"/>
                  </a:lnTo>
                  <a:lnTo>
                    <a:pt x="350" y="291"/>
                  </a:lnTo>
                  <a:lnTo>
                    <a:pt x="334" y="254"/>
                  </a:lnTo>
                  <a:lnTo>
                    <a:pt x="304" y="265"/>
                  </a:lnTo>
                  <a:lnTo>
                    <a:pt x="249" y="231"/>
                  </a:lnTo>
                  <a:lnTo>
                    <a:pt x="223" y="244"/>
                  </a:lnTo>
                  <a:lnTo>
                    <a:pt x="181" y="237"/>
                  </a:lnTo>
                  <a:lnTo>
                    <a:pt x="151" y="256"/>
                  </a:lnTo>
                  <a:lnTo>
                    <a:pt x="132" y="259"/>
                  </a:lnTo>
                  <a:lnTo>
                    <a:pt x="100" y="240"/>
                  </a:lnTo>
                  <a:lnTo>
                    <a:pt x="77" y="228"/>
                  </a:lnTo>
                  <a:lnTo>
                    <a:pt x="5" y="21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2056390" y="2871124"/>
              <a:ext cx="1308100" cy="1074738"/>
            </a:xfrm>
            <a:custGeom>
              <a:avLst/>
              <a:gdLst>
                <a:gd name="T0" fmla="*/ 0 w 824"/>
                <a:gd name="T1" fmla="*/ 2147483647 h 677"/>
                <a:gd name="T2" fmla="*/ 2147483647 w 824"/>
                <a:gd name="T3" fmla="*/ 2147483647 h 677"/>
                <a:gd name="T4" fmla="*/ 2147483647 w 824"/>
                <a:gd name="T5" fmla="*/ 2147483647 h 677"/>
                <a:gd name="T6" fmla="*/ 2147483647 w 824"/>
                <a:gd name="T7" fmla="*/ 2147483647 h 677"/>
                <a:gd name="T8" fmla="*/ 2147483647 w 824"/>
                <a:gd name="T9" fmla="*/ 0 h 677"/>
                <a:gd name="T10" fmla="*/ 2147483647 w 824"/>
                <a:gd name="T11" fmla="*/ 2147483647 h 677"/>
                <a:gd name="T12" fmla="*/ 2147483647 w 824"/>
                <a:gd name="T13" fmla="*/ 2147483647 h 677"/>
                <a:gd name="T14" fmla="*/ 2147483647 w 824"/>
                <a:gd name="T15" fmla="*/ 2147483647 h 677"/>
                <a:gd name="T16" fmla="*/ 2147483647 w 824"/>
                <a:gd name="T17" fmla="*/ 2147483647 h 677"/>
                <a:gd name="T18" fmla="*/ 2147483647 w 824"/>
                <a:gd name="T19" fmla="*/ 2147483647 h 677"/>
                <a:gd name="T20" fmla="*/ 2147483647 w 824"/>
                <a:gd name="T21" fmla="*/ 2147483647 h 677"/>
                <a:gd name="T22" fmla="*/ 2147483647 w 824"/>
                <a:gd name="T23" fmla="*/ 2147483647 h 677"/>
                <a:gd name="T24" fmla="*/ 2147483647 w 824"/>
                <a:gd name="T25" fmla="*/ 2147483647 h 677"/>
                <a:gd name="T26" fmla="*/ 2147483647 w 824"/>
                <a:gd name="T27" fmla="*/ 2147483647 h 677"/>
                <a:gd name="T28" fmla="*/ 2147483647 w 824"/>
                <a:gd name="T29" fmla="*/ 2147483647 h 677"/>
                <a:gd name="T30" fmla="*/ 2147483647 w 824"/>
                <a:gd name="T31" fmla="*/ 2147483647 h 677"/>
                <a:gd name="T32" fmla="*/ 2147483647 w 824"/>
                <a:gd name="T33" fmla="*/ 2147483647 h 677"/>
                <a:gd name="T34" fmla="*/ 2147483647 w 824"/>
                <a:gd name="T35" fmla="*/ 2147483647 h 677"/>
                <a:gd name="T36" fmla="*/ 2147483647 w 824"/>
                <a:gd name="T37" fmla="*/ 2147483647 h 677"/>
                <a:gd name="T38" fmla="*/ 2147483647 w 824"/>
                <a:gd name="T39" fmla="*/ 2147483647 h 677"/>
                <a:gd name="T40" fmla="*/ 2147483647 w 824"/>
                <a:gd name="T41" fmla="*/ 2147483647 h 677"/>
                <a:gd name="T42" fmla="*/ 2147483647 w 824"/>
                <a:gd name="T43" fmla="*/ 2147483647 h 677"/>
                <a:gd name="T44" fmla="*/ 2147483647 w 824"/>
                <a:gd name="T45" fmla="*/ 2147483647 h 677"/>
                <a:gd name="T46" fmla="*/ 2147483647 w 824"/>
                <a:gd name="T47" fmla="*/ 2147483647 h 677"/>
                <a:gd name="T48" fmla="*/ 2147483647 w 824"/>
                <a:gd name="T49" fmla="*/ 2147483647 h 677"/>
                <a:gd name="T50" fmla="*/ 2147483647 w 824"/>
                <a:gd name="T51" fmla="*/ 2147483647 h 677"/>
                <a:gd name="T52" fmla="*/ 2147483647 w 824"/>
                <a:gd name="T53" fmla="*/ 2147483647 h 677"/>
                <a:gd name="T54" fmla="*/ 2147483647 w 824"/>
                <a:gd name="T55" fmla="*/ 2147483647 h 677"/>
                <a:gd name="T56" fmla="*/ 2147483647 w 824"/>
                <a:gd name="T57" fmla="*/ 2147483647 h 677"/>
                <a:gd name="T58" fmla="*/ 2147483647 w 824"/>
                <a:gd name="T59" fmla="*/ 2147483647 h 677"/>
                <a:gd name="T60" fmla="*/ 2147483647 w 824"/>
                <a:gd name="T61" fmla="*/ 2147483647 h 677"/>
                <a:gd name="T62" fmla="*/ 2147483647 w 824"/>
                <a:gd name="T63" fmla="*/ 2147483647 h 677"/>
                <a:gd name="T64" fmla="*/ 2147483647 w 824"/>
                <a:gd name="T65" fmla="*/ 2147483647 h 677"/>
                <a:gd name="T66" fmla="*/ 2147483647 w 824"/>
                <a:gd name="T67" fmla="*/ 2147483647 h 677"/>
                <a:gd name="T68" fmla="*/ 2147483647 w 824"/>
                <a:gd name="T69" fmla="*/ 2147483647 h 677"/>
                <a:gd name="T70" fmla="*/ 2147483647 w 824"/>
                <a:gd name="T71" fmla="*/ 2147483647 h 677"/>
                <a:gd name="T72" fmla="*/ 2147483647 w 824"/>
                <a:gd name="T73" fmla="*/ 2147483647 h 677"/>
                <a:gd name="T74" fmla="*/ 2147483647 w 824"/>
                <a:gd name="T75" fmla="*/ 2147483647 h 677"/>
                <a:gd name="T76" fmla="*/ 2147483647 w 824"/>
                <a:gd name="T77" fmla="*/ 2147483647 h 677"/>
                <a:gd name="T78" fmla="*/ 2147483647 w 824"/>
                <a:gd name="T79" fmla="*/ 2147483647 h 677"/>
                <a:gd name="T80" fmla="*/ 2147483647 w 824"/>
                <a:gd name="T81" fmla="*/ 2147483647 h 677"/>
                <a:gd name="T82" fmla="*/ 2147483647 w 824"/>
                <a:gd name="T83" fmla="*/ 2147483647 h 677"/>
                <a:gd name="T84" fmla="*/ 2147483647 w 824"/>
                <a:gd name="T85" fmla="*/ 2147483647 h 677"/>
                <a:gd name="T86" fmla="*/ 2147483647 w 824"/>
                <a:gd name="T87" fmla="*/ 2147483647 h 677"/>
                <a:gd name="T88" fmla="*/ 2147483647 w 824"/>
                <a:gd name="T89" fmla="*/ 2147483647 h 677"/>
                <a:gd name="T90" fmla="*/ 2147483647 w 824"/>
                <a:gd name="T91" fmla="*/ 2147483647 h 677"/>
                <a:gd name="T92" fmla="*/ 2147483647 w 824"/>
                <a:gd name="T93" fmla="*/ 2147483647 h 677"/>
                <a:gd name="T94" fmla="*/ 2147483647 w 824"/>
                <a:gd name="T95" fmla="*/ 2147483647 h 677"/>
                <a:gd name="T96" fmla="*/ 2147483647 w 824"/>
                <a:gd name="T97" fmla="*/ 2147483647 h 677"/>
                <a:gd name="T98" fmla="*/ 2147483647 w 824"/>
                <a:gd name="T99" fmla="*/ 2147483647 h 677"/>
                <a:gd name="T100" fmla="*/ 2147483647 w 824"/>
                <a:gd name="T101" fmla="*/ 2147483647 h 677"/>
                <a:gd name="T102" fmla="*/ 2147483647 w 824"/>
                <a:gd name="T103" fmla="*/ 2147483647 h 677"/>
                <a:gd name="T104" fmla="*/ 2147483647 w 824"/>
                <a:gd name="T105" fmla="*/ 2147483647 h 677"/>
                <a:gd name="T106" fmla="*/ 2147483647 w 824"/>
                <a:gd name="T107" fmla="*/ 2147483647 h 677"/>
                <a:gd name="T108" fmla="*/ 2147483647 w 824"/>
                <a:gd name="T109" fmla="*/ 2147483647 h 677"/>
                <a:gd name="T110" fmla="*/ 2147483647 w 824"/>
                <a:gd name="T111" fmla="*/ 2147483647 h 677"/>
                <a:gd name="T112" fmla="*/ 2147483647 w 824"/>
                <a:gd name="T113" fmla="*/ 2147483647 h 677"/>
                <a:gd name="T114" fmla="*/ 2147483647 w 824"/>
                <a:gd name="T115" fmla="*/ 2147483647 h 677"/>
                <a:gd name="T116" fmla="*/ 2147483647 w 824"/>
                <a:gd name="T117" fmla="*/ 2147483647 h 677"/>
                <a:gd name="T118" fmla="*/ 2147483647 w 824"/>
                <a:gd name="T119" fmla="*/ 2147483647 h 677"/>
                <a:gd name="T120" fmla="*/ 2147483647 w 824"/>
                <a:gd name="T121" fmla="*/ 2147483647 h 677"/>
                <a:gd name="T122" fmla="*/ 2147483647 w 824"/>
                <a:gd name="T123" fmla="*/ 2147483647 h 677"/>
                <a:gd name="T124" fmla="*/ 2147483647 w 824"/>
                <a:gd name="T125" fmla="*/ 2147483647 h 67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24"/>
                <a:gd name="T190" fmla="*/ 0 h 677"/>
                <a:gd name="T191" fmla="*/ 824 w 824"/>
                <a:gd name="T192" fmla="*/ 677 h 67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24" h="677">
                  <a:moveTo>
                    <a:pt x="5" y="212"/>
                  </a:moveTo>
                  <a:lnTo>
                    <a:pt x="0" y="125"/>
                  </a:lnTo>
                  <a:lnTo>
                    <a:pt x="2" y="106"/>
                  </a:lnTo>
                  <a:lnTo>
                    <a:pt x="28" y="93"/>
                  </a:lnTo>
                  <a:lnTo>
                    <a:pt x="67" y="65"/>
                  </a:lnTo>
                  <a:lnTo>
                    <a:pt x="125" y="44"/>
                  </a:lnTo>
                  <a:lnTo>
                    <a:pt x="149" y="31"/>
                  </a:lnTo>
                  <a:lnTo>
                    <a:pt x="149" y="9"/>
                  </a:lnTo>
                  <a:lnTo>
                    <a:pt x="157" y="0"/>
                  </a:lnTo>
                  <a:lnTo>
                    <a:pt x="167" y="0"/>
                  </a:lnTo>
                  <a:lnTo>
                    <a:pt x="206" y="6"/>
                  </a:lnTo>
                  <a:lnTo>
                    <a:pt x="206" y="21"/>
                  </a:lnTo>
                  <a:lnTo>
                    <a:pt x="214" y="46"/>
                  </a:lnTo>
                  <a:lnTo>
                    <a:pt x="210" y="91"/>
                  </a:lnTo>
                  <a:lnTo>
                    <a:pt x="242" y="138"/>
                  </a:lnTo>
                  <a:lnTo>
                    <a:pt x="259" y="146"/>
                  </a:lnTo>
                  <a:lnTo>
                    <a:pt x="286" y="129"/>
                  </a:lnTo>
                  <a:lnTo>
                    <a:pt x="340" y="129"/>
                  </a:lnTo>
                  <a:lnTo>
                    <a:pt x="357" y="131"/>
                  </a:lnTo>
                  <a:lnTo>
                    <a:pt x="363" y="143"/>
                  </a:lnTo>
                  <a:lnTo>
                    <a:pt x="357" y="156"/>
                  </a:lnTo>
                  <a:lnTo>
                    <a:pt x="327" y="181"/>
                  </a:lnTo>
                  <a:lnTo>
                    <a:pt x="330" y="194"/>
                  </a:lnTo>
                  <a:lnTo>
                    <a:pt x="366" y="218"/>
                  </a:lnTo>
                  <a:lnTo>
                    <a:pt x="379" y="218"/>
                  </a:lnTo>
                  <a:lnTo>
                    <a:pt x="382" y="225"/>
                  </a:lnTo>
                  <a:lnTo>
                    <a:pt x="379" y="234"/>
                  </a:lnTo>
                  <a:lnTo>
                    <a:pt x="402" y="254"/>
                  </a:lnTo>
                  <a:lnTo>
                    <a:pt x="454" y="259"/>
                  </a:lnTo>
                  <a:lnTo>
                    <a:pt x="480" y="254"/>
                  </a:lnTo>
                  <a:lnTo>
                    <a:pt x="510" y="225"/>
                  </a:lnTo>
                  <a:lnTo>
                    <a:pt x="549" y="228"/>
                  </a:lnTo>
                  <a:lnTo>
                    <a:pt x="565" y="250"/>
                  </a:lnTo>
                  <a:lnTo>
                    <a:pt x="555" y="268"/>
                  </a:lnTo>
                  <a:lnTo>
                    <a:pt x="559" y="281"/>
                  </a:lnTo>
                  <a:lnTo>
                    <a:pt x="535" y="294"/>
                  </a:lnTo>
                  <a:lnTo>
                    <a:pt x="529" y="306"/>
                  </a:lnTo>
                  <a:lnTo>
                    <a:pt x="532" y="331"/>
                  </a:lnTo>
                  <a:lnTo>
                    <a:pt x="568" y="354"/>
                  </a:lnTo>
                  <a:lnTo>
                    <a:pt x="581" y="350"/>
                  </a:lnTo>
                  <a:lnTo>
                    <a:pt x="622" y="400"/>
                  </a:lnTo>
                  <a:lnTo>
                    <a:pt x="632" y="438"/>
                  </a:lnTo>
                  <a:lnTo>
                    <a:pt x="630" y="457"/>
                  </a:lnTo>
                  <a:lnTo>
                    <a:pt x="659" y="472"/>
                  </a:lnTo>
                  <a:lnTo>
                    <a:pt x="659" y="484"/>
                  </a:lnTo>
                  <a:lnTo>
                    <a:pt x="685" y="490"/>
                  </a:lnTo>
                  <a:lnTo>
                    <a:pt x="691" y="490"/>
                  </a:lnTo>
                  <a:lnTo>
                    <a:pt x="691" y="469"/>
                  </a:lnTo>
                  <a:lnTo>
                    <a:pt x="715" y="465"/>
                  </a:lnTo>
                  <a:lnTo>
                    <a:pt x="718" y="441"/>
                  </a:lnTo>
                  <a:lnTo>
                    <a:pt x="704" y="428"/>
                  </a:lnTo>
                  <a:lnTo>
                    <a:pt x="691" y="418"/>
                  </a:lnTo>
                  <a:lnTo>
                    <a:pt x="698" y="372"/>
                  </a:lnTo>
                  <a:lnTo>
                    <a:pt x="708" y="365"/>
                  </a:lnTo>
                  <a:lnTo>
                    <a:pt x="728" y="372"/>
                  </a:lnTo>
                  <a:lnTo>
                    <a:pt x="734" y="369"/>
                  </a:lnTo>
                  <a:lnTo>
                    <a:pt x="740" y="379"/>
                  </a:lnTo>
                  <a:lnTo>
                    <a:pt x="788" y="402"/>
                  </a:lnTo>
                  <a:lnTo>
                    <a:pt x="815" y="418"/>
                  </a:lnTo>
                  <a:lnTo>
                    <a:pt x="823" y="434"/>
                  </a:lnTo>
                  <a:lnTo>
                    <a:pt x="806" y="453"/>
                  </a:lnTo>
                  <a:lnTo>
                    <a:pt x="815" y="475"/>
                  </a:lnTo>
                  <a:lnTo>
                    <a:pt x="809" y="488"/>
                  </a:lnTo>
                  <a:lnTo>
                    <a:pt x="774" y="490"/>
                  </a:lnTo>
                  <a:lnTo>
                    <a:pt x="767" y="494"/>
                  </a:lnTo>
                  <a:lnTo>
                    <a:pt x="767" y="500"/>
                  </a:lnTo>
                  <a:lnTo>
                    <a:pt x="767" y="509"/>
                  </a:lnTo>
                  <a:lnTo>
                    <a:pt x="737" y="512"/>
                  </a:lnTo>
                  <a:lnTo>
                    <a:pt x="725" y="506"/>
                  </a:lnTo>
                  <a:lnTo>
                    <a:pt x="702" y="506"/>
                  </a:lnTo>
                  <a:lnTo>
                    <a:pt x="698" y="509"/>
                  </a:lnTo>
                  <a:lnTo>
                    <a:pt x="702" y="522"/>
                  </a:lnTo>
                  <a:lnTo>
                    <a:pt x="691" y="532"/>
                  </a:lnTo>
                  <a:lnTo>
                    <a:pt x="688" y="543"/>
                  </a:lnTo>
                  <a:lnTo>
                    <a:pt x="708" y="560"/>
                  </a:lnTo>
                  <a:lnTo>
                    <a:pt x="695" y="584"/>
                  </a:lnTo>
                  <a:lnTo>
                    <a:pt x="702" y="600"/>
                  </a:lnTo>
                  <a:lnTo>
                    <a:pt x="698" y="606"/>
                  </a:lnTo>
                  <a:lnTo>
                    <a:pt x="679" y="606"/>
                  </a:lnTo>
                  <a:lnTo>
                    <a:pt x="663" y="613"/>
                  </a:lnTo>
                  <a:lnTo>
                    <a:pt x="676" y="629"/>
                  </a:lnTo>
                  <a:lnTo>
                    <a:pt x="666" y="651"/>
                  </a:lnTo>
                  <a:lnTo>
                    <a:pt x="643" y="657"/>
                  </a:lnTo>
                  <a:lnTo>
                    <a:pt x="646" y="666"/>
                  </a:lnTo>
                  <a:lnTo>
                    <a:pt x="639" y="676"/>
                  </a:lnTo>
                  <a:lnTo>
                    <a:pt x="598" y="672"/>
                  </a:lnTo>
                  <a:lnTo>
                    <a:pt x="581" y="660"/>
                  </a:lnTo>
                  <a:lnTo>
                    <a:pt x="578" y="637"/>
                  </a:lnTo>
                  <a:lnTo>
                    <a:pt x="572" y="629"/>
                  </a:lnTo>
                  <a:lnTo>
                    <a:pt x="555" y="637"/>
                  </a:lnTo>
                  <a:lnTo>
                    <a:pt x="532" y="613"/>
                  </a:lnTo>
                  <a:lnTo>
                    <a:pt x="513" y="600"/>
                  </a:lnTo>
                  <a:lnTo>
                    <a:pt x="510" y="582"/>
                  </a:lnTo>
                  <a:lnTo>
                    <a:pt x="503" y="569"/>
                  </a:lnTo>
                  <a:lnTo>
                    <a:pt x="493" y="569"/>
                  </a:lnTo>
                  <a:lnTo>
                    <a:pt x="454" y="584"/>
                  </a:lnTo>
                  <a:lnTo>
                    <a:pt x="457" y="603"/>
                  </a:lnTo>
                  <a:lnTo>
                    <a:pt x="444" y="603"/>
                  </a:lnTo>
                  <a:lnTo>
                    <a:pt x="417" y="582"/>
                  </a:lnTo>
                  <a:lnTo>
                    <a:pt x="395" y="578"/>
                  </a:lnTo>
                  <a:lnTo>
                    <a:pt x="386" y="566"/>
                  </a:lnTo>
                  <a:lnTo>
                    <a:pt x="394" y="550"/>
                  </a:lnTo>
                  <a:lnTo>
                    <a:pt x="408" y="563"/>
                  </a:lnTo>
                  <a:lnTo>
                    <a:pt x="425" y="569"/>
                  </a:lnTo>
                  <a:lnTo>
                    <a:pt x="438" y="556"/>
                  </a:lnTo>
                  <a:lnTo>
                    <a:pt x="438" y="532"/>
                  </a:lnTo>
                  <a:lnTo>
                    <a:pt x="454" y="519"/>
                  </a:lnTo>
                  <a:lnTo>
                    <a:pt x="467" y="506"/>
                  </a:lnTo>
                  <a:lnTo>
                    <a:pt x="461" y="490"/>
                  </a:lnTo>
                  <a:lnTo>
                    <a:pt x="493" y="465"/>
                  </a:lnTo>
                  <a:lnTo>
                    <a:pt x="497" y="428"/>
                  </a:lnTo>
                  <a:lnTo>
                    <a:pt x="483" y="410"/>
                  </a:lnTo>
                  <a:lnTo>
                    <a:pt x="474" y="379"/>
                  </a:lnTo>
                  <a:lnTo>
                    <a:pt x="433" y="328"/>
                  </a:lnTo>
                  <a:lnTo>
                    <a:pt x="415" y="338"/>
                  </a:lnTo>
                  <a:lnTo>
                    <a:pt x="386" y="313"/>
                  </a:lnTo>
                  <a:lnTo>
                    <a:pt x="350" y="291"/>
                  </a:lnTo>
                  <a:lnTo>
                    <a:pt x="334" y="254"/>
                  </a:lnTo>
                  <a:lnTo>
                    <a:pt x="304" y="265"/>
                  </a:lnTo>
                  <a:lnTo>
                    <a:pt x="249" y="231"/>
                  </a:lnTo>
                  <a:lnTo>
                    <a:pt x="223" y="244"/>
                  </a:lnTo>
                  <a:lnTo>
                    <a:pt x="181" y="237"/>
                  </a:lnTo>
                  <a:lnTo>
                    <a:pt x="151" y="256"/>
                  </a:lnTo>
                  <a:lnTo>
                    <a:pt x="132" y="259"/>
                  </a:lnTo>
                  <a:lnTo>
                    <a:pt x="100" y="240"/>
                  </a:lnTo>
                  <a:lnTo>
                    <a:pt x="77" y="228"/>
                  </a:lnTo>
                  <a:lnTo>
                    <a:pt x="5" y="21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34"/>
            <p:cNvSpPr>
              <a:spLocks/>
            </p:cNvSpPr>
            <p:nvPr/>
          </p:nvSpPr>
          <p:spPr bwMode="auto">
            <a:xfrm>
              <a:off x="387928" y="2171037"/>
              <a:ext cx="1922462" cy="1339850"/>
            </a:xfrm>
            <a:custGeom>
              <a:avLst/>
              <a:gdLst>
                <a:gd name="T0" fmla="*/ 2147483647 w 1211"/>
                <a:gd name="T1" fmla="*/ 2147483647 h 844"/>
                <a:gd name="T2" fmla="*/ 2147483647 w 1211"/>
                <a:gd name="T3" fmla="*/ 2147483647 h 844"/>
                <a:gd name="T4" fmla="*/ 2147483647 w 1211"/>
                <a:gd name="T5" fmla="*/ 2147483647 h 844"/>
                <a:gd name="T6" fmla="*/ 2147483647 w 1211"/>
                <a:gd name="T7" fmla="*/ 2147483647 h 844"/>
                <a:gd name="T8" fmla="*/ 2147483647 w 1211"/>
                <a:gd name="T9" fmla="*/ 2147483647 h 844"/>
                <a:gd name="T10" fmla="*/ 2147483647 w 1211"/>
                <a:gd name="T11" fmla="*/ 2147483647 h 844"/>
                <a:gd name="T12" fmla="*/ 2147483647 w 1211"/>
                <a:gd name="T13" fmla="*/ 2147483647 h 844"/>
                <a:gd name="T14" fmla="*/ 2147483647 w 1211"/>
                <a:gd name="T15" fmla="*/ 2147483647 h 844"/>
                <a:gd name="T16" fmla="*/ 2147483647 w 1211"/>
                <a:gd name="T17" fmla="*/ 2147483647 h 844"/>
                <a:gd name="T18" fmla="*/ 2147483647 w 1211"/>
                <a:gd name="T19" fmla="*/ 2147483647 h 844"/>
                <a:gd name="T20" fmla="*/ 2147483647 w 1211"/>
                <a:gd name="T21" fmla="*/ 2147483647 h 844"/>
                <a:gd name="T22" fmla="*/ 2147483647 w 1211"/>
                <a:gd name="T23" fmla="*/ 2147483647 h 844"/>
                <a:gd name="T24" fmla="*/ 2147483647 w 1211"/>
                <a:gd name="T25" fmla="*/ 2147483647 h 844"/>
                <a:gd name="T26" fmla="*/ 2147483647 w 1211"/>
                <a:gd name="T27" fmla="*/ 2147483647 h 844"/>
                <a:gd name="T28" fmla="*/ 2147483647 w 1211"/>
                <a:gd name="T29" fmla="*/ 2147483647 h 844"/>
                <a:gd name="T30" fmla="*/ 2147483647 w 1211"/>
                <a:gd name="T31" fmla="*/ 2147483647 h 844"/>
                <a:gd name="T32" fmla="*/ 2147483647 w 1211"/>
                <a:gd name="T33" fmla="*/ 2147483647 h 844"/>
                <a:gd name="T34" fmla="*/ 2147483647 w 1211"/>
                <a:gd name="T35" fmla="*/ 2147483647 h 844"/>
                <a:gd name="T36" fmla="*/ 2147483647 w 1211"/>
                <a:gd name="T37" fmla="*/ 2147483647 h 844"/>
                <a:gd name="T38" fmla="*/ 2147483647 w 1211"/>
                <a:gd name="T39" fmla="*/ 2147483647 h 844"/>
                <a:gd name="T40" fmla="*/ 2147483647 w 1211"/>
                <a:gd name="T41" fmla="*/ 2147483647 h 844"/>
                <a:gd name="T42" fmla="*/ 2147483647 w 1211"/>
                <a:gd name="T43" fmla="*/ 2147483647 h 844"/>
                <a:gd name="T44" fmla="*/ 2147483647 w 1211"/>
                <a:gd name="T45" fmla="*/ 2147483647 h 844"/>
                <a:gd name="T46" fmla="*/ 2147483647 w 1211"/>
                <a:gd name="T47" fmla="*/ 2147483647 h 844"/>
                <a:gd name="T48" fmla="*/ 2147483647 w 1211"/>
                <a:gd name="T49" fmla="*/ 2147483647 h 844"/>
                <a:gd name="T50" fmla="*/ 2147483647 w 1211"/>
                <a:gd name="T51" fmla="*/ 2147483647 h 844"/>
                <a:gd name="T52" fmla="*/ 2147483647 w 1211"/>
                <a:gd name="T53" fmla="*/ 2147483647 h 844"/>
                <a:gd name="T54" fmla="*/ 0 w 1211"/>
                <a:gd name="T55" fmla="*/ 2147483647 h 844"/>
                <a:gd name="T56" fmla="*/ 2147483647 w 1211"/>
                <a:gd name="T57" fmla="*/ 2147483647 h 844"/>
                <a:gd name="T58" fmla="*/ 2147483647 w 1211"/>
                <a:gd name="T59" fmla="*/ 2147483647 h 844"/>
                <a:gd name="T60" fmla="*/ 2147483647 w 1211"/>
                <a:gd name="T61" fmla="*/ 2147483647 h 844"/>
                <a:gd name="T62" fmla="*/ 2147483647 w 1211"/>
                <a:gd name="T63" fmla="*/ 2147483647 h 844"/>
                <a:gd name="T64" fmla="*/ 2147483647 w 1211"/>
                <a:gd name="T65" fmla="*/ 2147483647 h 844"/>
                <a:gd name="T66" fmla="*/ 2147483647 w 1211"/>
                <a:gd name="T67" fmla="*/ 2147483647 h 844"/>
                <a:gd name="T68" fmla="*/ 2147483647 w 1211"/>
                <a:gd name="T69" fmla="*/ 2147483647 h 844"/>
                <a:gd name="T70" fmla="*/ 2147483647 w 1211"/>
                <a:gd name="T71" fmla="*/ 2147483647 h 844"/>
                <a:gd name="T72" fmla="*/ 2147483647 w 1211"/>
                <a:gd name="T73" fmla="*/ 2147483647 h 844"/>
                <a:gd name="T74" fmla="*/ 2147483647 w 1211"/>
                <a:gd name="T75" fmla="*/ 2147483647 h 844"/>
                <a:gd name="T76" fmla="*/ 2147483647 w 1211"/>
                <a:gd name="T77" fmla="*/ 2147483647 h 844"/>
                <a:gd name="T78" fmla="*/ 2147483647 w 1211"/>
                <a:gd name="T79" fmla="*/ 2147483647 h 844"/>
                <a:gd name="T80" fmla="*/ 2147483647 w 1211"/>
                <a:gd name="T81" fmla="*/ 2147483647 h 844"/>
                <a:gd name="T82" fmla="*/ 2147483647 w 1211"/>
                <a:gd name="T83" fmla="*/ 2147483647 h 844"/>
                <a:gd name="T84" fmla="*/ 2147483647 w 1211"/>
                <a:gd name="T85" fmla="*/ 2147483647 h 84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11"/>
                <a:gd name="T130" fmla="*/ 0 h 844"/>
                <a:gd name="T131" fmla="*/ 1211 w 1211"/>
                <a:gd name="T132" fmla="*/ 844 h 84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11" h="844">
                  <a:moveTo>
                    <a:pt x="839" y="6"/>
                  </a:moveTo>
                  <a:lnTo>
                    <a:pt x="829" y="29"/>
                  </a:lnTo>
                  <a:lnTo>
                    <a:pt x="843" y="41"/>
                  </a:lnTo>
                  <a:lnTo>
                    <a:pt x="843" y="49"/>
                  </a:lnTo>
                  <a:lnTo>
                    <a:pt x="868" y="70"/>
                  </a:lnTo>
                  <a:lnTo>
                    <a:pt x="875" y="88"/>
                  </a:lnTo>
                  <a:lnTo>
                    <a:pt x="907" y="91"/>
                  </a:lnTo>
                  <a:lnTo>
                    <a:pt x="921" y="104"/>
                  </a:lnTo>
                  <a:lnTo>
                    <a:pt x="927" y="104"/>
                  </a:lnTo>
                  <a:lnTo>
                    <a:pt x="947" y="140"/>
                  </a:lnTo>
                  <a:lnTo>
                    <a:pt x="965" y="183"/>
                  </a:lnTo>
                  <a:lnTo>
                    <a:pt x="956" y="210"/>
                  </a:lnTo>
                  <a:lnTo>
                    <a:pt x="959" y="219"/>
                  </a:lnTo>
                  <a:lnTo>
                    <a:pt x="940" y="249"/>
                  </a:lnTo>
                  <a:lnTo>
                    <a:pt x="947" y="269"/>
                  </a:lnTo>
                  <a:lnTo>
                    <a:pt x="1005" y="294"/>
                  </a:lnTo>
                  <a:lnTo>
                    <a:pt x="1072" y="302"/>
                  </a:lnTo>
                  <a:lnTo>
                    <a:pt x="1141" y="344"/>
                  </a:lnTo>
                  <a:lnTo>
                    <a:pt x="1161" y="353"/>
                  </a:lnTo>
                  <a:lnTo>
                    <a:pt x="1163" y="361"/>
                  </a:lnTo>
                  <a:lnTo>
                    <a:pt x="1175" y="391"/>
                  </a:lnTo>
                  <a:lnTo>
                    <a:pt x="1193" y="427"/>
                  </a:lnTo>
                  <a:lnTo>
                    <a:pt x="1210" y="456"/>
                  </a:lnTo>
                  <a:lnTo>
                    <a:pt x="1199" y="466"/>
                  </a:lnTo>
                  <a:lnTo>
                    <a:pt x="1199" y="486"/>
                  </a:lnTo>
                  <a:lnTo>
                    <a:pt x="1175" y="498"/>
                  </a:lnTo>
                  <a:lnTo>
                    <a:pt x="1118" y="519"/>
                  </a:lnTo>
                  <a:lnTo>
                    <a:pt x="1079" y="546"/>
                  </a:lnTo>
                  <a:lnTo>
                    <a:pt x="1054" y="558"/>
                  </a:lnTo>
                  <a:lnTo>
                    <a:pt x="1050" y="576"/>
                  </a:lnTo>
                  <a:lnTo>
                    <a:pt x="1056" y="659"/>
                  </a:lnTo>
                  <a:lnTo>
                    <a:pt x="1038" y="655"/>
                  </a:lnTo>
                  <a:lnTo>
                    <a:pt x="1028" y="662"/>
                  </a:lnTo>
                  <a:lnTo>
                    <a:pt x="881" y="688"/>
                  </a:lnTo>
                  <a:lnTo>
                    <a:pt x="862" y="703"/>
                  </a:lnTo>
                  <a:lnTo>
                    <a:pt x="865" y="736"/>
                  </a:lnTo>
                  <a:lnTo>
                    <a:pt x="907" y="768"/>
                  </a:lnTo>
                  <a:lnTo>
                    <a:pt x="894" y="789"/>
                  </a:lnTo>
                  <a:lnTo>
                    <a:pt x="875" y="797"/>
                  </a:lnTo>
                  <a:lnTo>
                    <a:pt x="872" y="811"/>
                  </a:lnTo>
                  <a:lnTo>
                    <a:pt x="875" y="819"/>
                  </a:lnTo>
                  <a:lnTo>
                    <a:pt x="885" y="819"/>
                  </a:lnTo>
                  <a:lnTo>
                    <a:pt x="891" y="828"/>
                  </a:lnTo>
                  <a:lnTo>
                    <a:pt x="849" y="839"/>
                  </a:lnTo>
                  <a:lnTo>
                    <a:pt x="827" y="831"/>
                  </a:lnTo>
                  <a:lnTo>
                    <a:pt x="813" y="825"/>
                  </a:lnTo>
                  <a:lnTo>
                    <a:pt x="780" y="825"/>
                  </a:lnTo>
                  <a:lnTo>
                    <a:pt x="726" y="801"/>
                  </a:lnTo>
                  <a:lnTo>
                    <a:pt x="689" y="801"/>
                  </a:lnTo>
                  <a:lnTo>
                    <a:pt x="660" y="811"/>
                  </a:lnTo>
                  <a:lnTo>
                    <a:pt x="632" y="811"/>
                  </a:lnTo>
                  <a:lnTo>
                    <a:pt x="583" y="833"/>
                  </a:lnTo>
                  <a:lnTo>
                    <a:pt x="543" y="828"/>
                  </a:lnTo>
                  <a:lnTo>
                    <a:pt x="505" y="843"/>
                  </a:lnTo>
                  <a:lnTo>
                    <a:pt x="472" y="831"/>
                  </a:lnTo>
                  <a:lnTo>
                    <a:pt x="454" y="816"/>
                  </a:lnTo>
                  <a:lnTo>
                    <a:pt x="401" y="811"/>
                  </a:lnTo>
                  <a:lnTo>
                    <a:pt x="365" y="831"/>
                  </a:lnTo>
                  <a:lnTo>
                    <a:pt x="347" y="822"/>
                  </a:lnTo>
                  <a:lnTo>
                    <a:pt x="332" y="813"/>
                  </a:lnTo>
                  <a:lnTo>
                    <a:pt x="294" y="804"/>
                  </a:lnTo>
                  <a:lnTo>
                    <a:pt x="287" y="797"/>
                  </a:lnTo>
                  <a:lnTo>
                    <a:pt x="271" y="796"/>
                  </a:lnTo>
                  <a:lnTo>
                    <a:pt x="249" y="763"/>
                  </a:lnTo>
                  <a:lnTo>
                    <a:pt x="226" y="757"/>
                  </a:lnTo>
                  <a:lnTo>
                    <a:pt x="167" y="774"/>
                  </a:lnTo>
                  <a:lnTo>
                    <a:pt x="142" y="768"/>
                  </a:lnTo>
                  <a:lnTo>
                    <a:pt x="89" y="736"/>
                  </a:lnTo>
                  <a:lnTo>
                    <a:pt x="76" y="734"/>
                  </a:lnTo>
                  <a:lnTo>
                    <a:pt x="63" y="712"/>
                  </a:lnTo>
                  <a:lnTo>
                    <a:pt x="71" y="688"/>
                  </a:lnTo>
                  <a:lnTo>
                    <a:pt x="70" y="677"/>
                  </a:lnTo>
                  <a:lnTo>
                    <a:pt x="50" y="664"/>
                  </a:lnTo>
                  <a:lnTo>
                    <a:pt x="44" y="653"/>
                  </a:lnTo>
                  <a:lnTo>
                    <a:pt x="5" y="635"/>
                  </a:lnTo>
                  <a:lnTo>
                    <a:pt x="5" y="629"/>
                  </a:lnTo>
                  <a:lnTo>
                    <a:pt x="23" y="620"/>
                  </a:lnTo>
                  <a:lnTo>
                    <a:pt x="34" y="625"/>
                  </a:lnTo>
                  <a:lnTo>
                    <a:pt x="47" y="617"/>
                  </a:lnTo>
                  <a:lnTo>
                    <a:pt x="44" y="581"/>
                  </a:lnTo>
                  <a:lnTo>
                    <a:pt x="47" y="554"/>
                  </a:lnTo>
                  <a:lnTo>
                    <a:pt x="21" y="530"/>
                  </a:lnTo>
                  <a:lnTo>
                    <a:pt x="5" y="534"/>
                  </a:lnTo>
                  <a:lnTo>
                    <a:pt x="0" y="519"/>
                  </a:lnTo>
                  <a:lnTo>
                    <a:pt x="8" y="501"/>
                  </a:lnTo>
                  <a:lnTo>
                    <a:pt x="1" y="486"/>
                  </a:lnTo>
                  <a:lnTo>
                    <a:pt x="23" y="466"/>
                  </a:lnTo>
                  <a:lnTo>
                    <a:pt x="23" y="453"/>
                  </a:lnTo>
                  <a:lnTo>
                    <a:pt x="50" y="442"/>
                  </a:lnTo>
                  <a:lnTo>
                    <a:pt x="71" y="439"/>
                  </a:lnTo>
                  <a:lnTo>
                    <a:pt x="93" y="430"/>
                  </a:lnTo>
                  <a:lnTo>
                    <a:pt x="108" y="436"/>
                  </a:lnTo>
                  <a:lnTo>
                    <a:pt x="120" y="430"/>
                  </a:lnTo>
                  <a:lnTo>
                    <a:pt x="129" y="432"/>
                  </a:lnTo>
                  <a:lnTo>
                    <a:pt x="129" y="448"/>
                  </a:lnTo>
                  <a:lnTo>
                    <a:pt x="142" y="453"/>
                  </a:lnTo>
                  <a:lnTo>
                    <a:pt x="167" y="451"/>
                  </a:lnTo>
                  <a:lnTo>
                    <a:pt x="197" y="422"/>
                  </a:lnTo>
                  <a:lnTo>
                    <a:pt x="259" y="432"/>
                  </a:lnTo>
                  <a:lnTo>
                    <a:pt x="287" y="412"/>
                  </a:lnTo>
                  <a:lnTo>
                    <a:pt x="378" y="394"/>
                  </a:lnTo>
                  <a:lnTo>
                    <a:pt x="384" y="383"/>
                  </a:lnTo>
                  <a:lnTo>
                    <a:pt x="390" y="353"/>
                  </a:lnTo>
                  <a:lnTo>
                    <a:pt x="418" y="332"/>
                  </a:lnTo>
                  <a:lnTo>
                    <a:pt x="423" y="332"/>
                  </a:lnTo>
                  <a:lnTo>
                    <a:pt x="427" y="246"/>
                  </a:lnTo>
                  <a:lnTo>
                    <a:pt x="430" y="228"/>
                  </a:lnTo>
                  <a:lnTo>
                    <a:pt x="407" y="219"/>
                  </a:lnTo>
                  <a:lnTo>
                    <a:pt x="405" y="213"/>
                  </a:lnTo>
                  <a:lnTo>
                    <a:pt x="430" y="207"/>
                  </a:lnTo>
                  <a:lnTo>
                    <a:pt x="498" y="202"/>
                  </a:lnTo>
                  <a:lnTo>
                    <a:pt x="508" y="213"/>
                  </a:lnTo>
                  <a:lnTo>
                    <a:pt x="530" y="219"/>
                  </a:lnTo>
                  <a:lnTo>
                    <a:pt x="537" y="219"/>
                  </a:lnTo>
                  <a:lnTo>
                    <a:pt x="547" y="210"/>
                  </a:lnTo>
                  <a:lnTo>
                    <a:pt x="534" y="199"/>
                  </a:lnTo>
                  <a:lnTo>
                    <a:pt x="586" y="106"/>
                  </a:lnTo>
                  <a:lnTo>
                    <a:pt x="592" y="101"/>
                  </a:lnTo>
                  <a:lnTo>
                    <a:pt x="638" y="121"/>
                  </a:lnTo>
                  <a:lnTo>
                    <a:pt x="658" y="121"/>
                  </a:lnTo>
                  <a:lnTo>
                    <a:pt x="667" y="133"/>
                  </a:lnTo>
                  <a:lnTo>
                    <a:pt x="713" y="118"/>
                  </a:lnTo>
                  <a:lnTo>
                    <a:pt x="722" y="53"/>
                  </a:lnTo>
                  <a:lnTo>
                    <a:pt x="742" y="41"/>
                  </a:lnTo>
                  <a:lnTo>
                    <a:pt x="765" y="41"/>
                  </a:lnTo>
                  <a:lnTo>
                    <a:pt x="778" y="23"/>
                  </a:lnTo>
                  <a:lnTo>
                    <a:pt x="784" y="6"/>
                  </a:lnTo>
                  <a:lnTo>
                    <a:pt x="796" y="0"/>
                  </a:lnTo>
                  <a:lnTo>
                    <a:pt x="839" y="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35" descr="90%"/>
            <p:cNvSpPr>
              <a:spLocks/>
            </p:cNvSpPr>
            <p:nvPr/>
          </p:nvSpPr>
          <p:spPr bwMode="auto">
            <a:xfrm>
              <a:off x="3110490" y="3183862"/>
              <a:ext cx="476250" cy="823912"/>
            </a:xfrm>
            <a:custGeom>
              <a:avLst/>
              <a:gdLst>
                <a:gd name="T0" fmla="*/ 2147483647 w 300"/>
                <a:gd name="T1" fmla="*/ 2147483647 h 519"/>
                <a:gd name="T2" fmla="*/ 2147483647 w 300"/>
                <a:gd name="T3" fmla="*/ 2147483647 h 519"/>
                <a:gd name="T4" fmla="*/ 2147483647 w 300"/>
                <a:gd name="T5" fmla="*/ 2147483647 h 519"/>
                <a:gd name="T6" fmla="*/ 2147483647 w 300"/>
                <a:gd name="T7" fmla="*/ 2147483647 h 519"/>
                <a:gd name="T8" fmla="*/ 2147483647 w 300"/>
                <a:gd name="T9" fmla="*/ 2147483647 h 519"/>
                <a:gd name="T10" fmla="*/ 2147483647 w 300"/>
                <a:gd name="T11" fmla="*/ 0 h 519"/>
                <a:gd name="T12" fmla="*/ 2147483647 w 300"/>
                <a:gd name="T13" fmla="*/ 2147483647 h 519"/>
                <a:gd name="T14" fmla="*/ 2147483647 w 300"/>
                <a:gd name="T15" fmla="*/ 2147483647 h 519"/>
                <a:gd name="T16" fmla="*/ 2147483647 w 300"/>
                <a:gd name="T17" fmla="*/ 2147483647 h 519"/>
                <a:gd name="T18" fmla="*/ 2147483647 w 300"/>
                <a:gd name="T19" fmla="*/ 2147483647 h 519"/>
                <a:gd name="T20" fmla="*/ 2147483647 w 300"/>
                <a:gd name="T21" fmla="*/ 2147483647 h 519"/>
                <a:gd name="T22" fmla="*/ 2147483647 w 300"/>
                <a:gd name="T23" fmla="*/ 2147483647 h 519"/>
                <a:gd name="T24" fmla="*/ 2147483647 w 300"/>
                <a:gd name="T25" fmla="*/ 2147483647 h 519"/>
                <a:gd name="T26" fmla="*/ 2147483647 w 300"/>
                <a:gd name="T27" fmla="*/ 2147483647 h 519"/>
                <a:gd name="T28" fmla="*/ 2147483647 w 300"/>
                <a:gd name="T29" fmla="*/ 2147483647 h 519"/>
                <a:gd name="T30" fmla="*/ 2147483647 w 300"/>
                <a:gd name="T31" fmla="*/ 2147483647 h 519"/>
                <a:gd name="T32" fmla="*/ 2147483647 w 300"/>
                <a:gd name="T33" fmla="*/ 2147483647 h 519"/>
                <a:gd name="T34" fmla="*/ 2147483647 w 300"/>
                <a:gd name="T35" fmla="*/ 2147483647 h 519"/>
                <a:gd name="T36" fmla="*/ 2147483647 w 300"/>
                <a:gd name="T37" fmla="*/ 2147483647 h 519"/>
                <a:gd name="T38" fmla="*/ 2147483647 w 300"/>
                <a:gd name="T39" fmla="*/ 2147483647 h 519"/>
                <a:gd name="T40" fmla="*/ 2147483647 w 300"/>
                <a:gd name="T41" fmla="*/ 2147483647 h 519"/>
                <a:gd name="T42" fmla="*/ 2147483647 w 300"/>
                <a:gd name="T43" fmla="*/ 2147483647 h 519"/>
                <a:gd name="T44" fmla="*/ 2147483647 w 300"/>
                <a:gd name="T45" fmla="*/ 2147483647 h 519"/>
                <a:gd name="T46" fmla="*/ 0 w 300"/>
                <a:gd name="T47" fmla="*/ 2147483647 h 519"/>
                <a:gd name="T48" fmla="*/ 2147483647 w 300"/>
                <a:gd name="T49" fmla="*/ 2147483647 h 519"/>
                <a:gd name="T50" fmla="*/ 2147483647 w 300"/>
                <a:gd name="T51" fmla="*/ 2147483647 h 519"/>
                <a:gd name="T52" fmla="*/ 2147483647 w 300"/>
                <a:gd name="T53" fmla="*/ 2147483647 h 519"/>
                <a:gd name="T54" fmla="*/ 2147483647 w 300"/>
                <a:gd name="T55" fmla="*/ 2147483647 h 519"/>
                <a:gd name="T56" fmla="*/ 2147483647 w 300"/>
                <a:gd name="T57" fmla="*/ 2147483647 h 519"/>
                <a:gd name="T58" fmla="*/ 2147483647 w 300"/>
                <a:gd name="T59" fmla="*/ 2147483647 h 519"/>
                <a:gd name="T60" fmla="*/ 2147483647 w 300"/>
                <a:gd name="T61" fmla="*/ 2147483647 h 519"/>
                <a:gd name="T62" fmla="*/ 2147483647 w 300"/>
                <a:gd name="T63" fmla="*/ 2147483647 h 519"/>
                <a:gd name="T64" fmla="*/ 2147483647 w 300"/>
                <a:gd name="T65" fmla="*/ 2147483647 h 519"/>
                <a:gd name="T66" fmla="*/ 2147483647 w 300"/>
                <a:gd name="T67" fmla="*/ 2147483647 h 519"/>
                <a:gd name="T68" fmla="*/ 2147483647 w 300"/>
                <a:gd name="T69" fmla="*/ 2147483647 h 519"/>
                <a:gd name="T70" fmla="*/ 2147483647 w 300"/>
                <a:gd name="T71" fmla="*/ 2147483647 h 519"/>
                <a:gd name="T72" fmla="*/ 2147483647 w 300"/>
                <a:gd name="T73" fmla="*/ 2147483647 h 519"/>
                <a:gd name="T74" fmla="*/ 2147483647 w 300"/>
                <a:gd name="T75" fmla="*/ 2147483647 h 519"/>
                <a:gd name="T76" fmla="*/ 2147483647 w 300"/>
                <a:gd name="T77" fmla="*/ 2147483647 h 5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0"/>
                <a:gd name="T118" fmla="*/ 0 h 519"/>
                <a:gd name="T119" fmla="*/ 300 w 300"/>
                <a:gd name="T120" fmla="*/ 519 h 5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0" h="519">
                  <a:moveTo>
                    <a:pt x="255" y="327"/>
                  </a:moveTo>
                  <a:lnTo>
                    <a:pt x="245" y="308"/>
                  </a:lnTo>
                  <a:lnTo>
                    <a:pt x="259" y="261"/>
                  </a:lnTo>
                  <a:lnTo>
                    <a:pt x="240" y="174"/>
                  </a:lnTo>
                  <a:lnTo>
                    <a:pt x="255" y="150"/>
                  </a:lnTo>
                  <a:lnTo>
                    <a:pt x="259" y="131"/>
                  </a:lnTo>
                  <a:lnTo>
                    <a:pt x="243" y="93"/>
                  </a:lnTo>
                  <a:lnTo>
                    <a:pt x="259" y="69"/>
                  </a:lnTo>
                  <a:lnTo>
                    <a:pt x="262" y="43"/>
                  </a:lnTo>
                  <a:lnTo>
                    <a:pt x="271" y="27"/>
                  </a:lnTo>
                  <a:lnTo>
                    <a:pt x="268" y="6"/>
                  </a:lnTo>
                  <a:lnTo>
                    <a:pt x="262" y="0"/>
                  </a:lnTo>
                  <a:lnTo>
                    <a:pt x="249" y="12"/>
                  </a:lnTo>
                  <a:lnTo>
                    <a:pt x="216" y="15"/>
                  </a:lnTo>
                  <a:lnTo>
                    <a:pt x="200" y="37"/>
                  </a:lnTo>
                  <a:lnTo>
                    <a:pt x="200" y="52"/>
                  </a:lnTo>
                  <a:lnTo>
                    <a:pt x="196" y="62"/>
                  </a:lnTo>
                  <a:lnTo>
                    <a:pt x="184" y="65"/>
                  </a:lnTo>
                  <a:lnTo>
                    <a:pt x="132" y="137"/>
                  </a:lnTo>
                  <a:lnTo>
                    <a:pt x="126" y="131"/>
                  </a:lnTo>
                  <a:lnTo>
                    <a:pt x="112" y="128"/>
                  </a:lnTo>
                  <a:lnTo>
                    <a:pt x="83" y="131"/>
                  </a:lnTo>
                  <a:lnTo>
                    <a:pt x="72" y="143"/>
                  </a:lnTo>
                  <a:lnTo>
                    <a:pt x="70" y="171"/>
                  </a:lnTo>
                  <a:lnTo>
                    <a:pt x="77" y="181"/>
                  </a:lnTo>
                  <a:lnTo>
                    <a:pt x="126" y="205"/>
                  </a:lnTo>
                  <a:lnTo>
                    <a:pt x="151" y="221"/>
                  </a:lnTo>
                  <a:lnTo>
                    <a:pt x="157" y="236"/>
                  </a:lnTo>
                  <a:lnTo>
                    <a:pt x="142" y="256"/>
                  </a:lnTo>
                  <a:lnTo>
                    <a:pt x="151" y="277"/>
                  </a:lnTo>
                  <a:lnTo>
                    <a:pt x="145" y="290"/>
                  </a:lnTo>
                  <a:lnTo>
                    <a:pt x="108" y="293"/>
                  </a:lnTo>
                  <a:lnTo>
                    <a:pt x="102" y="296"/>
                  </a:lnTo>
                  <a:lnTo>
                    <a:pt x="102" y="302"/>
                  </a:lnTo>
                  <a:lnTo>
                    <a:pt x="102" y="312"/>
                  </a:lnTo>
                  <a:lnTo>
                    <a:pt x="72" y="315"/>
                  </a:lnTo>
                  <a:lnTo>
                    <a:pt x="60" y="308"/>
                  </a:lnTo>
                  <a:lnTo>
                    <a:pt x="38" y="308"/>
                  </a:lnTo>
                  <a:lnTo>
                    <a:pt x="34" y="312"/>
                  </a:lnTo>
                  <a:lnTo>
                    <a:pt x="38" y="324"/>
                  </a:lnTo>
                  <a:lnTo>
                    <a:pt x="28" y="334"/>
                  </a:lnTo>
                  <a:lnTo>
                    <a:pt x="24" y="346"/>
                  </a:lnTo>
                  <a:lnTo>
                    <a:pt x="44" y="362"/>
                  </a:lnTo>
                  <a:lnTo>
                    <a:pt x="32" y="386"/>
                  </a:lnTo>
                  <a:lnTo>
                    <a:pt x="38" y="403"/>
                  </a:lnTo>
                  <a:lnTo>
                    <a:pt x="34" y="408"/>
                  </a:lnTo>
                  <a:lnTo>
                    <a:pt x="14" y="408"/>
                  </a:lnTo>
                  <a:lnTo>
                    <a:pt x="0" y="415"/>
                  </a:lnTo>
                  <a:lnTo>
                    <a:pt x="11" y="431"/>
                  </a:lnTo>
                  <a:lnTo>
                    <a:pt x="1" y="453"/>
                  </a:lnTo>
                  <a:lnTo>
                    <a:pt x="14" y="455"/>
                  </a:lnTo>
                  <a:lnTo>
                    <a:pt x="17" y="468"/>
                  </a:lnTo>
                  <a:lnTo>
                    <a:pt x="28" y="471"/>
                  </a:lnTo>
                  <a:lnTo>
                    <a:pt x="66" y="463"/>
                  </a:lnTo>
                  <a:lnTo>
                    <a:pt x="77" y="465"/>
                  </a:lnTo>
                  <a:lnTo>
                    <a:pt x="77" y="477"/>
                  </a:lnTo>
                  <a:lnTo>
                    <a:pt x="96" y="480"/>
                  </a:lnTo>
                  <a:lnTo>
                    <a:pt x="132" y="496"/>
                  </a:lnTo>
                  <a:lnTo>
                    <a:pt x="151" y="490"/>
                  </a:lnTo>
                  <a:lnTo>
                    <a:pt x="194" y="505"/>
                  </a:lnTo>
                  <a:lnTo>
                    <a:pt x="203" y="518"/>
                  </a:lnTo>
                  <a:lnTo>
                    <a:pt x="227" y="511"/>
                  </a:lnTo>
                  <a:lnTo>
                    <a:pt x="222" y="490"/>
                  </a:lnTo>
                  <a:lnTo>
                    <a:pt x="219" y="484"/>
                  </a:lnTo>
                  <a:lnTo>
                    <a:pt x="222" y="465"/>
                  </a:lnTo>
                  <a:lnTo>
                    <a:pt x="245" y="455"/>
                  </a:lnTo>
                  <a:lnTo>
                    <a:pt x="252" y="446"/>
                  </a:lnTo>
                  <a:lnTo>
                    <a:pt x="240" y="443"/>
                  </a:lnTo>
                  <a:lnTo>
                    <a:pt x="227" y="440"/>
                  </a:lnTo>
                  <a:lnTo>
                    <a:pt x="213" y="424"/>
                  </a:lnTo>
                  <a:lnTo>
                    <a:pt x="219" y="417"/>
                  </a:lnTo>
                  <a:lnTo>
                    <a:pt x="264" y="417"/>
                  </a:lnTo>
                  <a:lnTo>
                    <a:pt x="276" y="417"/>
                  </a:lnTo>
                  <a:lnTo>
                    <a:pt x="282" y="424"/>
                  </a:lnTo>
                  <a:lnTo>
                    <a:pt x="299" y="412"/>
                  </a:lnTo>
                  <a:lnTo>
                    <a:pt x="299" y="396"/>
                  </a:lnTo>
                  <a:lnTo>
                    <a:pt x="255" y="334"/>
                  </a:lnTo>
                  <a:lnTo>
                    <a:pt x="255" y="327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3110490" y="3183862"/>
              <a:ext cx="476250" cy="823912"/>
            </a:xfrm>
            <a:custGeom>
              <a:avLst/>
              <a:gdLst>
                <a:gd name="T0" fmla="*/ 2147483647 w 300"/>
                <a:gd name="T1" fmla="*/ 2147483647 h 519"/>
                <a:gd name="T2" fmla="*/ 2147483647 w 300"/>
                <a:gd name="T3" fmla="*/ 2147483647 h 519"/>
                <a:gd name="T4" fmla="*/ 2147483647 w 300"/>
                <a:gd name="T5" fmla="*/ 2147483647 h 519"/>
                <a:gd name="T6" fmla="*/ 2147483647 w 300"/>
                <a:gd name="T7" fmla="*/ 2147483647 h 519"/>
                <a:gd name="T8" fmla="*/ 2147483647 w 300"/>
                <a:gd name="T9" fmla="*/ 2147483647 h 519"/>
                <a:gd name="T10" fmla="*/ 2147483647 w 300"/>
                <a:gd name="T11" fmla="*/ 0 h 519"/>
                <a:gd name="T12" fmla="*/ 2147483647 w 300"/>
                <a:gd name="T13" fmla="*/ 2147483647 h 519"/>
                <a:gd name="T14" fmla="*/ 2147483647 w 300"/>
                <a:gd name="T15" fmla="*/ 2147483647 h 519"/>
                <a:gd name="T16" fmla="*/ 2147483647 w 300"/>
                <a:gd name="T17" fmla="*/ 2147483647 h 519"/>
                <a:gd name="T18" fmla="*/ 2147483647 w 300"/>
                <a:gd name="T19" fmla="*/ 2147483647 h 519"/>
                <a:gd name="T20" fmla="*/ 2147483647 w 300"/>
                <a:gd name="T21" fmla="*/ 2147483647 h 519"/>
                <a:gd name="T22" fmla="*/ 2147483647 w 300"/>
                <a:gd name="T23" fmla="*/ 2147483647 h 519"/>
                <a:gd name="T24" fmla="*/ 2147483647 w 300"/>
                <a:gd name="T25" fmla="*/ 2147483647 h 519"/>
                <a:gd name="T26" fmla="*/ 2147483647 w 300"/>
                <a:gd name="T27" fmla="*/ 2147483647 h 519"/>
                <a:gd name="T28" fmla="*/ 2147483647 w 300"/>
                <a:gd name="T29" fmla="*/ 2147483647 h 519"/>
                <a:gd name="T30" fmla="*/ 2147483647 w 300"/>
                <a:gd name="T31" fmla="*/ 2147483647 h 519"/>
                <a:gd name="T32" fmla="*/ 2147483647 w 300"/>
                <a:gd name="T33" fmla="*/ 2147483647 h 519"/>
                <a:gd name="T34" fmla="*/ 2147483647 w 300"/>
                <a:gd name="T35" fmla="*/ 2147483647 h 519"/>
                <a:gd name="T36" fmla="*/ 2147483647 w 300"/>
                <a:gd name="T37" fmla="*/ 2147483647 h 519"/>
                <a:gd name="T38" fmla="*/ 2147483647 w 300"/>
                <a:gd name="T39" fmla="*/ 2147483647 h 519"/>
                <a:gd name="T40" fmla="*/ 2147483647 w 300"/>
                <a:gd name="T41" fmla="*/ 2147483647 h 519"/>
                <a:gd name="T42" fmla="*/ 2147483647 w 300"/>
                <a:gd name="T43" fmla="*/ 2147483647 h 519"/>
                <a:gd name="T44" fmla="*/ 2147483647 w 300"/>
                <a:gd name="T45" fmla="*/ 2147483647 h 519"/>
                <a:gd name="T46" fmla="*/ 0 w 300"/>
                <a:gd name="T47" fmla="*/ 2147483647 h 519"/>
                <a:gd name="T48" fmla="*/ 2147483647 w 300"/>
                <a:gd name="T49" fmla="*/ 2147483647 h 519"/>
                <a:gd name="T50" fmla="*/ 2147483647 w 300"/>
                <a:gd name="T51" fmla="*/ 2147483647 h 519"/>
                <a:gd name="T52" fmla="*/ 2147483647 w 300"/>
                <a:gd name="T53" fmla="*/ 2147483647 h 519"/>
                <a:gd name="T54" fmla="*/ 2147483647 w 300"/>
                <a:gd name="T55" fmla="*/ 2147483647 h 519"/>
                <a:gd name="T56" fmla="*/ 2147483647 w 300"/>
                <a:gd name="T57" fmla="*/ 2147483647 h 519"/>
                <a:gd name="T58" fmla="*/ 2147483647 w 300"/>
                <a:gd name="T59" fmla="*/ 2147483647 h 519"/>
                <a:gd name="T60" fmla="*/ 2147483647 w 300"/>
                <a:gd name="T61" fmla="*/ 2147483647 h 519"/>
                <a:gd name="T62" fmla="*/ 2147483647 w 300"/>
                <a:gd name="T63" fmla="*/ 2147483647 h 519"/>
                <a:gd name="T64" fmla="*/ 2147483647 w 300"/>
                <a:gd name="T65" fmla="*/ 2147483647 h 519"/>
                <a:gd name="T66" fmla="*/ 2147483647 w 300"/>
                <a:gd name="T67" fmla="*/ 2147483647 h 519"/>
                <a:gd name="T68" fmla="*/ 2147483647 w 300"/>
                <a:gd name="T69" fmla="*/ 2147483647 h 519"/>
                <a:gd name="T70" fmla="*/ 2147483647 w 300"/>
                <a:gd name="T71" fmla="*/ 2147483647 h 519"/>
                <a:gd name="T72" fmla="*/ 2147483647 w 300"/>
                <a:gd name="T73" fmla="*/ 2147483647 h 519"/>
                <a:gd name="T74" fmla="*/ 2147483647 w 300"/>
                <a:gd name="T75" fmla="*/ 2147483647 h 519"/>
                <a:gd name="T76" fmla="*/ 2147483647 w 300"/>
                <a:gd name="T77" fmla="*/ 2147483647 h 51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00"/>
                <a:gd name="T118" fmla="*/ 0 h 519"/>
                <a:gd name="T119" fmla="*/ 300 w 300"/>
                <a:gd name="T120" fmla="*/ 519 h 51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00" h="519">
                  <a:moveTo>
                    <a:pt x="255" y="327"/>
                  </a:moveTo>
                  <a:lnTo>
                    <a:pt x="245" y="308"/>
                  </a:lnTo>
                  <a:lnTo>
                    <a:pt x="259" y="261"/>
                  </a:lnTo>
                  <a:lnTo>
                    <a:pt x="240" y="174"/>
                  </a:lnTo>
                  <a:lnTo>
                    <a:pt x="255" y="150"/>
                  </a:lnTo>
                  <a:lnTo>
                    <a:pt x="259" y="131"/>
                  </a:lnTo>
                  <a:lnTo>
                    <a:pt x="243" y="93"/>
                  </a:lnTo>
                  <a:lnTo>
                    <a:pt x="259" y="69"/>
                  </a:lnTo>
                  <a:lnTo>
                    <a:pt x="262" y="43"/>
                  </a:lnTo>
                  <a:lnTo>
                    <a:pt x="271" y="27"/>
                  </a:lnTo>
                  <a:lnTo>
                    <a:pt x="268" y="6"/>
                  </a:lnTo>
                  <a:lnTo>
                    <a:pt x="262" y="0"/>
                  </a:lnTo>
                  <a:lnTo>
                    <a:pt x="249" y="12"/>
                  </a:lnTo>
                  <a:lnTo>
                    <a:pt x="216" y="15"/>
                  </a:lnTo>
                  <a:lnTo>
                    <a:pt x="200" y="37"/>
                  </a:lnTo>
                  <a:lnTo>
                    <a:pt x="200" y="52"/>
                  </a:lnTo>
                  <a:lnTo>
                    <a:pt x="196" y="62"/>
                  </a:lnTo>
                  <a:lnTo>
                    <a:pt x="184" y="65"/>
                  </a:lnTo>
                  <a:lnTo>
                    <a:pt x="132" y="137"/>
                  </a:lnTo>
                  <a:lnTo>
                    <a:pt x="126" y="131"/>
                  </a:lnTo>
                  <a:lnTo>
                    <a:pt x="112" y="128"/>
                  </a:lnTo>
                  <a:lnTo>
                    <a:pt x="83" y="131"/>
                  </a:lnTo>
                  <a:lnTo>
                    <a:pt x="72" y="143"/>
                  </a:lnTo>
                  <a:lnTo>
                    <a:pt x="70" y="171"/>
                  </a:lnTo>
                  <a:lnTo>
                    <a:pt x="77" y="181"/>
                  </a:lnTo>
                  <a:lnTo>
                    <a:pt x="126" y="205"/>
                  </a:lnTo>
                  <a:lnTo>
                    <a:pt x="151" y="221"/>
                  </a:lnTo>
                  <a:lnTo>
                    <a:pt x="157" y="236"/>
                  </a:lnTo>
                  <a:lnTo>
                    <a:pt x="142" y="256"/>
                  </a:lnTo>
                  <a:lnTo>
                    <a:pt x="151" y="277"/>
                  </a:lnTo>
                  <a:lnTo>
                    <a:pt x="145" y="290"/>
                  </a:lnTo>
                  <a:lnTo>
                    <a:pt x="108" y="293"/>
                  </a:lnTo>
                  <a:lnTo>
                    <a:pt x="102" y="296"/>
                  </a:lnTo>
                  <a:lnTo>
                    <a:pt x="102" y="302"/>
                  </a:lnTo>
                  <a:lnTo>
                    <a:pt x="102" y="312"/>
                  </a:lnTo>
                  <a:lnTo>
                    <a:pt x="72" y="315"/>
                  </a:lnTo>
                  <a:lnTo>
                    <a:pt x="60" y="308"/>
                  </a:lnTo>
                  <a:lnTo>
                    <a:pt x="38" y="308"/>
                  </a:lnTo>
                  <a:lnTo>
                    <a:pt x="34" y="312"/>
                  </a:lnTo>
                  <a:lnTo>
                    <a:pt x="38" y="324"/>
                  </a:lnTo>
                  <a:lnTo>
                    <a:pt x="28" y="334"/>
                  </a:lnTo>
                  <a:lnTo>
                    <a:pt x="24" y="346"/>
                  </a:lnTo>
                  <a:lnTo>
                    <a:pt x="44" y="362"/>
                  </a:lnTo>
                  <a:lnTo>
                    <a:pt x="32" y="386"/>
                  </a:lnTo>
                  <a:lnTo>
                    <a:pt x="38" y="403"/>
                  </a:lnTo>
                  <a:lnTo>
                    <a:pt x="34" y="408"/>
                  </a:lnTo>
                  <a:lnTo>
                    <a:pt x="14" y="408"/>
                  </a:lnTo>
                  <a:lnTo>
                    <a:pt x="0" y="415"/>
                  </a:lnTo>
                  <a:lnTo>
                    <a:pt x="11" y="431"/>
                  </a:lnTo>
                  <a:lnTo>
                    <a:pt x="1" y="453"/>
                  </a:lnTo>
                  <a:lnTo>
                    <a:pt x="14" y="455"/>
                  </a:lnTo>
                  <a:lnTo>
                    <a:pt x="17" y="468"/>
                  </a:lnTo>
                  <a:lnTo>
                    <a:pt x="28" y="471"/>
                  </a:lnTo>
                  <a:lnTo>
                    <a:pt x="66" y="463"/>
                  </a:lnTo>
                  <a:lnTo>
                    <a:pt x="77" y="465"/>
                  </a:lnTo>
                  <a:lnTo>
                    <a:pt x="77" y="477"/>
                  </a:lnTo>
                  <a:lnTo>
                    <a:pt x="96" y="480"/>
                  </a:lnTo>
                  <a:lnTo>
                    <a:pt x="132" y="496"/>
                  </a:lnTo>
                  <a:lnTo>
                    <a:pt x="151" y="490"/>
                  </a:lnTo>
                  <a:lnTo>
                    <a:pt x="194" y="505"/>
                  </a:lnTo>
                  <a:lnTo>
                    <a:pt x="203" y="518"/>
                  </a:lnTo>
                  <a:lnTo>
                    <a:pt x="227" y="511"/>
                  </a:lnTo>
                  <a:lnTo>
                    <a:pt x="222" y="490"/>
                  </a:lnTo>
                  <a:lnTo>
                    <a:pt x="219" y="484"/>
                  </a:lnTo>
                  <a:lnTo>
                    <a:pt x="222" y="465"/>
                  </a:lnTo>
                  <a:lnTo>
                    <a:pt x="245" y="455"/>
                  </a:lnTo>
                  <a:lnTo>
                    <a:pt x="252" y="446"/>
                  </a:lnTo>
                  <a:lnTo>
                    <a:pt x="240" y="443"/>
                  </a:lnTo>
                  <a:lnTo>
                    <a:pt x="227" y="440"/>
                  </a:lnTo>
                  <a:lnTo>
                    <a:pt x="213" y="424"/>
                  </a:lnTo>
                  <a:lnTo>
                    <a:pt x="219" y="417"/>
                  </a:lnTo>
                  <a:lnTo>
                    <a:pt x="264" y="417"/>
                  </a:lnTo>
                  <a:lnTo>
                    <a:pt x="276" y="417"/>
                  </a:lnTo>
                  <a:lnTo>
                    <a:pt x="282" y="424"/>
                  </a:lnTo>
                  <a:lnTo>
                    <a:pt x="299" y="412"/>
                  </a:lnTo>
                  <a:lnTo>
                    <a:pt x="299" y="396"/>
                  </a:lnTo>
                  <a:lnTo>
                    <a:pt x="255" y="334"/>
                  </a:lnTo>
                  <a:lnTo>
                    <a:pt x="255" y="327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37" descr="90%"/>
            <p:cNvSpPr>
              <a:spLocks/>
            </p:cNvSpPr>
            <p:nvPr/>
          </p:nvSpPr>
          <p:spPr bwMode="auto">
            <a:xfrm>
              <a:off x="3516890" y="3495012"/>
              <a:ext cx="571500" cy="501650"/>
            </a:xfrm>
            <a:custGeom>
              <a:avLst/>
              <a:gdLst>
                <a:gd name="T0" fmla="*/ 2147483647 w 360"/>
                <a:gd name="T1" fmla="*/ 2147483647 h 316"/>
                <a:gd name="T2" fmla="*/ 2147483647 w 360"/>
                <a:gd name="T3" fmla="*/ 2147483647 h 316"/>
                <a:gd name="T4" fmla="*/ 2147483647 w 360"/>
                <a:gd name="T5" fmla="*/ 2147483647 h 316"/>
                <a:gd name="T6" fmla="*/ 2147483647 w 360"/>
                <a:gd name="T7" fmla="*/ 2147483647 h 316"/>
                <a:gd name="T8" fmla="*/ 2147483647 w 360"/>
                <a:gd name="T9" fmla="*/ 2147483647 h 316"/>
                <a:gd name="T10" fmla="*/ 2147483647 w 360"/>
                <a:gd name="T11" fmla="*/ 2147483647 h 316"/>
                <a:gd name="T12" fmla="*/ 2147483647 w 360"/>
                <a:gd name="T13" fmla="*/ 2147483647 h 316"/>
                <a:gd name="T14" fmla="*/ 2147483647 w 360"/>
                <a:gd name="T15" fmla="*/ 2147483647 h 316"/>
                <a:gd name="T16" fmla="*/ 2147483647 w 360"/>
                <a:gd name="T17" fmla="*/ 2147483647 h 316"/>
                <a:gd name="T18" fmla="*/ 2147483647 w 360"/>
                <a:gd name="T19" fmla="*/ 2147483647 h 316"/>
                <a:gd name="T20" fmla="*/ 2147483647 w 360"/>
                <a:gd name="T21" fmla="*/ 2147483647 h 316"/>
                <a:gd name="T22" fmla="*/ 2147483647 w 360"/>
                <a:gd name="T23" fmla="*/ 2147483647 h 316"/>
                <a:gd name="T24" fmla="*/ 2147483647 w 360"/>
                <a:gd name="T25" fmla="*/ 2147483647 h 316"/>
                <a:gd name="T26" fmla="*/ 2147483647 w 360"/>
                <a:gd name="T27" fmla="*/ 2147483647 h 316"/>
                <a:gd name="T28" fmla="*/ 2147483647 w 360"/>
                <a:gd name="T29" fmla="*/ 2147483647 h 316"/>
                <a:gd name="T30" fmla="*/ 2147483647 w 360"/>
                <a:gd name="T31" fmla="*/ 2147483647 h 316"/>
                <a:gd name="T32" fmla="*/ 2147483647 w 360"/>
                <a:gd name="T33" fmla="*/ 2147483647 h 316"/>
                <a:gd name="T34" fmla="*/ 2147483647 w 360"/>
                <a:gd name="T35" fmla="*/ 2147483647 h 316"/>
                <a:gd name="T36" fmla="*/ 2147483647 w 360"/>
                <a:gd name="T37" fmla="*/ 2147483647 h 316"/>
                <a:gd name="T38" fmla="*/ 2147483647 w 360"/>
                <a:gd name="T39" fmla="*/ 2147483647 h 316"/>
                <a:gd name="T40" fmla="*/ 2147483647 w 360"/>
                <a:gd name="T41" fmla="*/ 2147483647 h 316"/>
                <a:gd name="T42" fmla="*/ 2147483647 w 360"/>
                <a:gd name="T43" fmla="*/ 2147483647 h 316"/>
                <a:gd name="T44" fmla="*/ 2147483647 w 360"/>
                <a:gd name="T45" fmla="*/ 2147483647 h 316"/>
                <a:gd name="T46" fmla="*/ 2147483647 w 360"/>
                <a:gd name="T47" fmla="*/ 2147483647 h 316"/>
                <a:gd name="T48" fmla="*/ 2147483647 w 360"/>
                <a:gd name="T49" fmla="*/ 2147483647 h 316"/>
                <a:gd name="T50" fmla="*/ 2147483647 w 360"/>
                <a:gd name="T51" fmla="*/ 2147483647 h 316"/>
                <a:gd name="T52" fmla="*/ 2147483647 w 360"/>
                <a:gd name="T53" fmla="*/ 2147483647 h 316"/>
                <a:gd name="T54" fmla="*/ 2147483647 w 360"/>
                <a:gd name="T55" fmla="*/ 2147483647 h 316"/>
                <a:gd name="T56" fmla="*/ 2147483647 w 360"/>
                <a:gd name="T57" fmla="*/ 2147483647 h 316"/>
                <a:gd name="T58" fmla="*/ 2147483647 w 360"/>
                <a:gd name="T59" fmla="*/ 2147483647 h 316"/>
                <a:gd name="T60" fmla="*/ 2147483647 w 360"/>
                <a:gd name="T61" fmla="*/ 2147483647 h 316"/>
                <a:gd name="T62" fmla="*/ 2147483647 w 360"/>
                <a:gd name="T63" fmla="*/ 2147483647 h 316"/>
                <a:gd name="T64" fmla="*/ 2147483647 w 360"/>
                <a:gd name="T65" fmla="*/ 2147483647 h 316"/>
                <a:gd name="T66" fmla="*/ 2147483647 w 360"/>
                <a:gd name="T67" fmla="*/ 2147483647 h 316"/>
                <a:gd name="T68" fmla="*/ 2147483647 w 360"/>
                <a:gd name="T69" fmla="*/ 2147483647 h 316"/>
                <a:gd name="T70" fmla="*/ 2147483647 w 360"/>
                <a:gd name="T71" fmla="*/ 2147483647 h 316"/>
                <a:gd name="T72" fmla="*/ 2147483647 w 360"/>
                <a:gd name="T73" fmla="*/ 2147483647 h 316"/>
                <a:gd name="T74" fmla="*/ 2147483647 w 360"/>
                <a:gd name="T75" fmla="*/ 2147483647 h 316"/>
                <a:gd name="T76" fmla="*/ 2147483647 w 360"/>
                <a:gd name="T77" fmla="*/ 2147483647 h 316"/>
                <a:gd name="T78" fmla="*/ 2147483647 w 360"/>
                <a:gd name="T79" fmla="*/ 2147483647 h 316"/>
                <a:gd name="T80" fmla="*/ 2147483647 w 360"/>
                <a:gd name="T81" fmla="*/ 2147483647 h 316"/>
                <a:gd name="T82" fmla="*/ 2147483647 w 360"/>
                <a:gd name="T83" fmla="*/ 2147483647 h 316"/>
                <a:gd name="T84" fmla="*/ 2147483647 w 360"/>
                <a:gd name="T85" fmla="*/ 0 h 316"/>
                <a:gd name="T86" fmla="*/ 2147483647 w 360"/>
                <a:gd name="T87" fmla="*/ 2147483647 h 316"/>
                <a:gd name="T88" fmla="*/ 2147483647 w 360"/>
                <a:gd name="T89" fmla="*/ 0 h 316"/>
                <a:gd name="T90" fmla="*/ 2147483647 w 360"/>
                <a:gd name="T91" fmla="*/ 2147483647 h 316"/>
                <a:gd name="T92" fmla="*/ 2147483647 w 360"/>
                <a:gd name="T93" fmla="*/ 2147483647 h 316"/>
                <a:gd name="T94" fmla="*/ 2147483647 w 360"/>
                <a:gd name="T95" fmla="*/ 2147483647 h 316"/>
                <a:gd name="T96" fmla="*/ 2147483647 w 360"/>
                <a:gd name="T97" fmla="*/ 2147483647 h 316"/>
                <a:gd name="T98" fmla="*/ 0 w 360"/>
                <a:gd name="T99" fmla="*/ 2147483647 h 316"/>
                <a:gd name="T100" fmla="*/ 0 w 360"/>
                <a:gd name="T101" fmla="*/ 2147483647 h 316"/>
                <a:gd name="T102" fmla="*/ 2147483647 w 360"/>
                <a:gd name="T103" fmla="*/ 2147483647 h 316"/>
                <a:gd name="T104" fmla="*/ 2147483647 w 360"/>
                <a:gd name="T105" fmla="*/ 2147483647 h 3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60"/>
                <a:gd name="T160" fmla="*/ 0 h 316"/>
                <a:gd name="T161" fmla="*/ 360 w 360"/>
                <a:gd name="T162" fmla="*/ 316 h 3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60" h="316">
                  <a:moveTo>
                    <a:pt x="41" y="216"/>
                  </a:moveTo>
                  <a:lnTo>
                    <a:pt x="90" y="261"/>
                  </a:lnTo>
                  <a:lnTo>
                    <a:pt x="133" y="270"/>
                  </a:lnTo>
                  <a:lnTo>
                    <a:pt x="172" y="264"/>
                  </a:lnTo>
                  <a:lnTo>
                    <a:pt x="186" y="270"/>
                  </a:lnTo>
                  <a:lnTo>
                    <a:pt x="198" y="264"/>
                  </a:lnTo>
                  <a:lnTo>
                    <a:pt x="207" y="273"/>
                  </a:lnTo>
                  <a:lnTo>
                    <a:pt x="214" y="290"/>
                  </a:lnTo>
                  <a:lnTo>
                    <a:pt x="234" y="299"/>
                  </a:lnTo>
                  <a:lnTo>
                    <a:pt x="256" y="299"/>
                  </a:lnTo>
                  <a:lnTo>
                    <a:pt x="275" y="315"/>
                  </a:lnTo>
                  <a:lnTo>
                    <a:pt x="293" y="305"/>
                  </a:lnTo>
                  <a:lnTo>
                    <a:pt x="305" y="315"/>
                  </a:lnTo>
                  <a:lnTo>
                    <a:pt x="315" y="292"/>
                  </a:lnTo>
                  <a:lnTo>
                    <a:pt x="331" y="286"/>
                  </a:lnTo>
                  <a:lnTo>
                    <a:pt x="335" y="267"/>
                  </a:lnTo>
                  <a:lnTo>
                    <a:pt x="329" y="238"/>
                  </a:lnTo>
                  <a:lnTo>
                    <a:pt x="324" y="236"/>
                  </a:lnTo>
                  <a:lnTo>
                    <a:pt x="312" y="252"/>
                  </a:lnTo>
                  <a:lnTo>
                    <a:pt x="286" y="233"/>
                  </a:lnTo>
                  <a:lnTo>
                    <a:pt x="270" y="210"/>
                  </a:lnTo>
                  <a:lnTo>
                    <a:pt x="286" y="197"/>
                  </a:lnTo>
                  <a:lnTo>
                    <a:pt x="293" y="175"/>
                  </a:lnTo>
                  <a:lnTo>
                    <a:pt x="303" y="170"/>
                  </a:lnTo>
                  <a:lnTo>
                    <a:pt x="303" y="142"/>
                  </a:lnTo>
                  <a:lnTo>
                    <a:pt x="309" y="134"/>
                  </a:lnTo>
                  <a:lnTo>
                    <a:pt x="322" y="143"/>
                  </a:lnTo>
                  <a:lnTo>
                    <a:pt x="331" y="157"/>
                  </a:lnTo>
                  <a:lnTo>
                    <a:pt x="351" y="143"/>
                  </a:lnTo>
                  <a:lnTo>
                    <a:pt x="359" y="138"/>
                  </a:lnTo>
                  <a:lnTo>
                    <a:pt x="354" y="122"/>
                  </a:lnTo>
                  <a:lnTo>
                    <a:pt x="331" y="110"/>
                  </a:lnTo>
                  <a:lnTo>
                    <a:pt x="329" y="97"/>
                  </a:lnTo>
                  <a:lnTo>
                    <a:pt x="289" y="100"/>
                  </a:lnTo>
                  <a:lnTo>
                    <a:pt x="263" y="80"/>
                  </a:lnTo>
                  <a:lnTo>
                    <a:pt x="254" y="79"/>
                  </a:lnTo>
                  <a:lnTo>
                    <a:pt x="254" y="62"/>
                  </a:lnTo>
                  <a:lnTo>
                    <a:pt x="309" y="6"/>
                  </a:lnTo>
                  <a:lnTo>
                    <a:pt x="286" y="9"/>
                  </a:lnTo>
                  <a:lnTo>
                    <a:pt x="275" y="18"/>
                  </a:lnTo>
                  <a:lnTo>
                    <a:pt x="270" y="12"/>
                  </a:lnTo>
                  <a:lnTo>
                    <a:pt x="270" y="2"/>
                  </a:lnTo>
                  <a:lnTo>
                    <a:pt x="260" y="0"/>
                  </a:lnTo>
                  <a:lnTo>
                    <a:pt x="237" y="9"/>
                  </a:lnTo>
                  <a:lnTo>
                    <a:pt x="172" y="0"/>
                  </a:lnTo>
                  <a:lnTo>
                    <a:pt x="168" y="49"/>
                  </a:lnTo>
                  <a:lnTo>
                    <a:pt x="139" y="71"/>
                  </a:lnTo>
                  <a:lnTo>
                    <a:pt x="100" y="80"/>
                  </a:lnTo>
                  <a:lnTo>
                    <a:pt x="41" y="119"/>
                  </a:lnTo>
                  <a:lnTo>
                    <a:pt x="0" y="132"/>
                  </a:lnTo>
                  <a:lnTo>
                    <a:pt x="0" y="138"/>
                  </a:lnTo>
                  <a:lnTo>
                    <a:pt x="41" y="201"/>
                  </a:lnTo>
                  <a:lnTo>
                    <a:pt x="41" y="2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38"/>
            <p:cNvSpPr>
              <a:spLocks/>
            </p:cNvSpPr>
            <p:nvPr/>
          </p:nvSpPr>
          <p:spPr bwMode="auto">
            <a:xfrm>
              <a:off x="3516890" y="3495012"/>
              <a:ext cx="571500" cy="501650"/>
            </a:xfrm>
            <a:custGeom>
              <a:avLst/>
              <a:gdLst>
                <a:gd name="T0" fmla="*/ 2147483647 w 360"/>
                <a:gd name="T1" fmla="*/ 2147483647 h 316"/>
                <a:gd name="T2" fmla="*/ 2147483647 w 360"/>
                <a:gd name="T3" fmla="*/ 2147483647 h 316"/>
                <a:gd name="T4" fmla="*/ 2147483647 w 360"/>
                <a:gd name="T5" fmla="*/ 2147483647 h 316"/>
                <a:gd name="T6" fmla="*/ 2147483647 w 360"/>
                <a:gd name="T7" fmla="*/ 2147483647 h 316"/>
                <a:gd name="T8" fmla="*/ 2147483647 w 360"/>
                <a:gd name="T9" fmla="*/ 2147483647 h 316"/>
                <a:gd name="T10" fmla="*/ 2147483647 w 360"/>
                <a:gd name="T11" fmla="*/ 2147483647 h 316"/>
                <a:gd name="T12" fmla="*/ 2147483647 w 360"/>
                <a:gd name="T13" fmla="*/ 2147483647 h 316"/>
                <a:gd name="T14" fmla="*/ 2147483647 w 360"/>
                <a:gd name="T15" fmla="*/ 2147483647 h 316"/>
                <a:gd name="T16" fmla="*/ 2147483647 w 360"/>
                <a:gd name="T17" fmla="*/ 2147483647 h 316"/>
                <a:gd name="T18" fmla="*/ 2147483647 w 360"/>
                <a:gd name="T19" fmla="*/ 2147483647 h 316"/>
                <a:gd name="T20" fmla="*/ 2147483647 w 360"/>
                <a:gd name="T21" fmla="*/ 2147483647 h 316"/>
                <a:gd name="T22" fmla="*/ 2147483647 w 360"/>
                <a:gd name="T23" fmla="*/ 2147483647 h 316"/>
                <a:gd name="T24" fmla="*/ 2147483647 w 360"/>
                <a:gd name="T25" fmla="*/ 2147483647 h 316"/>
                <a:gd name="T26" fmla="*/ 2147483647 w 360"/>
                <a:gd name="T27" fmla="*/ 2147483647 h 316"/>
                <a:gd name="T28" fmla="*/ 2147483647 w 360"/>
                <a:gd name="T29" fmla="*/ 2147483647 h 316"/>
                <a:gd name="T30" fmla="*/ 2147483647 w 360"/>
                <a:gd name="T31" fmla="*/ 2147483647 h 316"/>
                <a:gd name="T32" fmla="*/ 2147483647 w 360"/>
                <a:gd name="T33" fmla="*/ 2147483647 h 316"/>
                <a:gd name="T34" fmla="*/ 2147483647 w 360"/>
                <a:gd name="T35" fmla="*/ 2147483647 h 316"/>
                <a:gd name="T36" fmla="*/ 2147483647 w 360"/>
                <a:gd name="T37" fmla="*/ 2147483647 h 316"/>
                <a:gd name="T38" fmla="*/ 2147483647 w 360"/>
                <a:gd name="T39" fmla="*/ 2147483647 h 316"/>
                <a:gd name="T40" fmla="*/ 2147483647 w 360"/>
                <a:gd name="T41" fmla="*/ 2147483647 h 316"/>
                <a:gd name="T42" fmla="*/ 2147483647 w 360"/>
                <a:gd name="T43" fmla="*/ 2147483647 h 316"/>
                <a:gd name="T44" fmla="*/ 2147483647 w 360"/>
                <a:gd name="T45" fmla="*/ 2147483647 h 316"/>
                <a:gd name="T46" fmla="*/ 2147483647 w 360"/>
                <a:gd name="T47" fmla="*/ 2147483647 h 316"/>
                <a:gd name="T48" fmla="*/ 2147483647 w 360"/>
                <a:gd name="T49" fmla="*/ 2147483647 h 316"/>
                <a:gd name="T50" fmla="*/ 2147483647 w 360"/>
                <a:gd name="T51" fmla="*/ 2147483647 h 316"/>
                <a:gd name="T52" fmla="*/ 2147483647 w 360"/>
                <a:gd name="T53" fmla="*/ 2147483647 h 316"/>
                <a:gd name="T54" fmla="*/ 2147483647 w 360"/>
                <a:gd name="T55" fmla="*/ 2147483647 h 316"/>
                <a:gd name="T56" fmla="*/ 2147483647 w 360"/>
                <a:gd name="T57" fmla="*/ 2147483647 h 316"/>
                <a:gd name="T58" fmla="*/ 2147483647 w 360"/>
                <a:gd name="T59" fmla="*/ 2147483647 h 316"/>
                <a:gd name="T60" fmla="*/ 2147483647 w 360"/>
                <a:gd name="T61" fmla="*/ 2147483647 h 316"/>
                <a:gd name="T62" fmla="*/ 2147483647 w 360"/>
                <a:gd name="T63" fmla="*/ 2147483647 h 316"/>
                <a:gd name="T64" fmla="*/ 2147483647 w 360"/>
                <a:gd name="T65" fmla="*/ 2147483647 h 316"/>
                <a:gd name="T66" fmla="*/ 2147483647 w 360"/>
                <a:gd name="T67" fmla="*/ 2147483647 h 316"/>
                <a:gd name="T68" fmla="*/ 2147483647 w 360"/>
                <a:gd name="T69" fmla="*/ 2147483647 h 316"/>
                <a:gd name="T70" fmla="*/ 2147483647 w 360"/>
                <a:gd name="T71" fmla="*/ 2147483647 h 316"/>
                <a:gd name="T72" fmla="*/ 2147483647 w 360"/>
                <a:gd name="T73" fmla="*/ 2147483647 h 316"/>
                <a:gd name="T74" fmla="*/ 2147483647 w 360"/>
                <a:gd name="T75" fmla="*/ 2147483647 h 316"/>
                <a:gd name="T76" fmla="*/ 2147483647 w 360"/>
                <a:gd name="T77" fmla="*/ 2147483647 h 316"/>
                <a:gd name="T78" fmla="*/ 2147483647 w 360"/>
                <a:gd name="T79" fmla="*/ 2147483647 h 316"/>
                <a:gd name="T80" fmla="*/ 2147483647 w 360"/>
                <a:gd name="T81" fmla="*/ 2147483647 h 316"/>
                <a:gd name="T82" fmla="*/ 2147483647 w 360"/>
                <a:gd name="T83" fmla="*/ 2147483647 h 316"/>
                <a:gd name="T84" fmla="*/ 2147483647 w 360"/>
                <a:gd name="T85" fmla="*/ 0 h 316"/>
                <a:gd name="T86" fmla="*/ 2147483647 w 360"/>
                <a:gd name="T87" fmla="*/ 2147483647 h 316"/>
                <a:gd name="T88" fmla="*/ 2147483647 w 360"/>
                <a:gd name="T89" fmla="*/ 0 h 316"/>
                <a:gd name="T90" fmla="*/ 2147483647 w 360"/>
                <a:gd name="T91" fmla="*/ 2147483647 h 316"/>
                <a:gd name="T92" fmla="*/ 2147483647 w 360"/>
                <a:gd name="T93" fmla="*/ 2147483647 h 316"/>
                <a:gd name="T94" fmla="*/ 2147483647 w 360"/>
                <a:gd name="T95" fmla="*/ 2147483647 h 316"/>
                <a:gd name="T96" fmla="*/ 2147483647 w 360"/>
                <a:gd name="T97" fmla="*/ 2147483647 h 316"/>
                <a:gd name="T98" fmla="*/ 0 w 360"/>
                <a:gd name="T99" fmla="*/ 2147483647 h 316"/>
                <a:gd name="T100" fmla="*/ 0 w 360"/>
                <a:gd name="T101" fmla="*/ 2147483647 h 316"/>
                <a:gd name="T102" fmla="*/ 2147483647 w 360"/>
                <a:gd name="T103" fmla="*/ 2147483647 h 316"/>
                <a:gd name="T104" fmla="*/ 2147483647 w 360"/>
                <a:gd name="T105" fmla="*/ 2147483647 h 3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60"/>
                <a:gd name="T160" fmla="*/ 0 h 316"/>
                <a:gd name="T161" fmla="*/ 360 w 360"/>
                <a:gd name="T162" fmla="*/ 316 h 3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60" h="316">
                  <a:moveTo>
                    <a:pt x="41" y="216"/>
                  </a:moveTo>
                  <a:lnTo>
                    <a:pt x="90" y="261"/>
                  </a:lnTo>
                  <a:lnTo>
                    <a:pt x="133" y="270"/>
                  </a:lnTo>
                  <a:lnTo>
                    <a:pt x="172" y="264"/>
                  </a:lnTo>
                  <a:lnTo>
                    <a:pt x="186" y="270"/>
                  </a:lnTo>
                  <a:lnTo>
                    <a:pt x="198" y="264"/>
                  </a:lnTo>
                  <a:lnTo>
                    <a:pt x="207" y="273"/>
                  </a:lnTo>
                  <a:lnTo>
                    <a:pt x="214" y="290"/>
                  </a:lnTo>
                  <a:lnTo>
                    <a:pt x="234" y="299"/>
                  </a:lnTo>
                  <a:lnTo>
                    <a:pt x="256" y="299"/>
                  </a:lnTo>
                  <a:lnTo>
                    <a:pt x="275" y="315"/>
                  </a:lnTo>
                  <a:lnTo>
                    <a:pt x="293" y="305"/>
                  </a:lnTo>
                  <a:lnTo>
                    <a:pt x="305" y="315"/>
                  </a:lnTo>
                  <a:lnTo>
                    <a:pt x="315" y="292"/>
                  </a:lnTo>
                  <a:lnTo>
                    <a:pt x="331" y="286"/>
                  </a:lnTo>
                  <a:lnTo>
                    <a:pt x="335" y="267"/>
                  </a:lnTo>
                  <a:lnTo>
                    <a:pt x="329" y="238"/>
                  </a:lnTo>
                  <a:lnTo>
                    <a:pt x="324" y="236"/>
                  </a:lnTo>
                  <a:lnTo>
                    <a:pt x="312" y="252"/>
                  </a:lnTo>
                  <a:lnTo>
                    <a:pt x="286" y="233"/>
                  </a:lnTo>
                  <a:lnTo>
                    <a:pt x="270" y="210"/>
                  </a:lnTo>
                  <a:lnTo>
                    <a:pt x="286" y="197"/>
                  </a:lnTo>
                  <a:lnTo>
                    <a:pt x="293" y="175"/>
                  </a:lnTo>
                  <a:lnTo>
                    <a:pt x="303" y="170"/>
                  </a:lnTo>
                  <a:lnTo>
                    <a:pt x="303" y="142"/>
                  </a:lnTo>
                  <a:lnTo>
                    <a:pt x="309" y="134"/>
                  </a:lnTo>
                  <a:lnTo>
                    <a:pt x="322" y="143"/>
                  </a:lnTo>
                  <a:lnTo>
                    <a:pt x="331" y="157"/>
                  </a:lnTo>
                  <a:lnTo>
                    <a:pt x="351" y="143"/>
                  </a:lnTo>
                  <a:lnTo>
                    <a:pt x="359" y="138"/>
                  </a:lnTo>
                  <a:lnTo>
                    <a:pt x="354" y="122"/>
                  </a:lnTo>
                  <a:lnTo>
                    <a:pt x="331" y="110"/>
                  </a:lnTo>
                  <a:lnTo>
                    <a:pt x="329" y="97"/>
                  </a:lnTo>
                  <a:lnTo>
                    <a:pt x="289" y="100"/>
                  </a:lnTo>
                  <a:lnTo>
                    <a:pt x="263" y="80"/>
                  </a:lnTo>
                  <a:lnTo>
                    <a:pt x="254" y="79"/>
                  </a:lnTo>
                  <a:lnTo>
                    <a:pt x="254" y="62"/>
                  </a:lnTo>
                  <a:lnTo>
                    <a:pt x="309" y="6"/>
                  </a:lnTo>
                  <a:lnTo>
                    <a:pt x="286" y="9"/>
                  </a:lnTo>
                  <a:lnTo>
                    <a:pt x="275" y="18"/>
                  </a:lnTo>
                  <a:lnTo>
                    <a:pt x="270" y="12"/>
                  </a:lnTo>
                  <a:lnTo>
                    <a:pt x="270" y="2"/>
                  </a:lnTo>
                  <a:lnTo>
                    <a:pt x="260" y="0"/>
                  </a:lnTo>
                  <a:lnTo>
                    <a:pt x="237" y="9"/>
                  </a:lnTo>
                  <a:lnTo>
                    <a:pt x="172" y="0"/>
                  </a:lnTo>
                  <a:lnTo>
                    <a:pt x="168" y="49"/>
                  </a:lnTo>
                  <a:lnTo>
                    <a:pt x="139" y="71"/>
                  </a:lnTo>
                  <a:lnTo>
                    <a:pt x="100" y="80"/>
                  </a:lnTo>
                  <a:lnTo>
                    <a:pt x="41" y="119"/>
                  </a:lnTo>
                  <a:lnTo>
                    <a:pt x="0" y="132"/>
                  </a:lnTo>
                  <a:lnTo>
                    <a:pt x="0" y="138"/>
                  </a:lnTo>
                  <a:lnTo>
                    <a:pt x="41" y="201"/>
                  </a:lnTo>
                  <a:lnTo>
                    <a:pt x="41" y="2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39" descr="90%"/>
            <p:cNvSpPr>
              <a:spLocks/>
            </p:cNvSpPr>
            <p:nvPr/>
          </p:nvSpPr>
          <p:spPr bwMode="auto">
            <a:xfrm>
              <a:off x="3489903" y="3050512"/>
              <a:ext cx="331787" cy="657225"/>
            </a:xfrm>
            <a:custGeom>
              <a:avLst/>
              <a:gdLst>
                <a:gd name="T0" fmla="*/ 2147483647 w 209"/>
                <a:gd name="T1" fmla="*/ 2147483647 h 414"/>
                <a:gd name="T2" fmla="*/ 2147483647 w 209"/>
                <a:gd name="T3" fmla="*/ 2147483647 h 414"/>
                <a:gd name="T4" fmla="*/ 2147483647 w 209"/>
                <a:gd name="T5" fmla="*/ 2147483647 h 414"/>
                <a:gd name="T6" fmla="*/ 2147483647 w 209"/>
                <a:gd name="T7" fmla="*/ 2147483647 h 414"/>
                <a:gd name="T8" fmla="*/ 2147483647 w 209"/>
                <a:gd name="T9" fmla="*/ 2147483647 h 414"/>
                <a:gd name="T10" fmla="*/ 2147483647 w 209"/>
                <a:gd name="T11" fmla="*/ 2147483647 h 414"/>
                <a:gd name="T12" fmla="*/ 2147483647 w 209"/>
                <a:gd name="T13" fmla="*/ 2147483647 h 414"/>
                <a:gd name="T14" fmla="*/ 2147483647 w 209"/>
                <a:gd name="T15" fmla="*/ 2147483647 h 414"/>
                <a:gd name="T16" fmla="*/ 2147483647 w 209"/>
                <a:gd name="T17" fmla="*/ 2147483647 h 414"/>
                <a:gd name="T18" fmla="*/ 2147483647 w 209"/>
                <a:gd name="T19" fmla="*/ 2147483647 h 414"/>
                <a:gd name="T20" fmla="*/ 2147483647 w 209"/>
                <a:gd name="T21" fmla="*/ 2147483647 h 414"/>
                <a:gd name="T22" fmla="*/ 2147483647 w 209"/>
                <a:gd name="T23" fmla="*/ 2147483647 h 414"/>
                <a:gd name="T24" fmla="*/ 2147483647 w 209"/>
                <a:gd name="T25" fmla="*/ 2147483647 h 414"/>
                <a:gd name="T26" fmla="*/ 2147483647 w 209"/>
                <a:gd name="T27" fmla="*/ 2147483647 h 414"/>
                <a:gd name="T28" fmla="*/ 2147483647 w 209"/>
                <a:gd name="T29" fmla="*/ 2147483647 h 414"/>
                <a:gd name="T30" fmla="*/ 2147483647 w 209"/>
                <a:gd name="T31" fmla="*/ 2147483647 h 414"/>
                <a:gd name="T32" fmla="*/ 2147483647 w 209"/>
                <a:gd name="T33" fmla="*/ 2147483647 h 414"/>
                <a:gd name="T34" fmla="*/ 2147483647 w 209"/>
                <a:gd name="T35" fmla="*/ 2147483647 h 414"/>
                <a:gd name="T36" fmla="*/ 2147483647 w 209"/>
                <a:gd name="T37" fmla="*/ 0 h 414"/>
                <a:gd name="T38" fmla="*/ 2147483647 w 209"/>
                <a:gd name="T39" fmla="*/ 2147483647 h 414"/>
                <a:gd name="T40" fmla="*/ 2147483647 w 209"/>
                <a:gd name="T41" fmla="*/ 2147483647 h 414"/>
                <a:gd name="T42" fmla="*/ 2147483647 w 209"/>
                <a:gd name="T43" fmla="*/ 2147483647 h 414"/>
                <a:gd name="T44" fmla="*/ 2147483647 w 209"/>
                <a:gd name="T45" fmla="*/ 2147483647 h 414"/>
                <a:gd name="T46" fmla="*/ 2147483647 w 209"/>
                <a:gd name="T47" fmla="*/ 2147483647 h 414"/>
                <a:gd name="T48" fmla="*/ 2147483647 w 209"/>
                <a:gd name="T49" fmla="*/ 2147483647 h 414"/>
                <a:gd name="T50" fmla="*/ 2147483647 w 209"/>
                <a:gd name="T51" fmla="*/ 2147483647 h 414"/>
                <a:gd name="T52" fmla="*/ 2147483647 w 209"/>
                <a:gd name="T53" fmla="*/ 2147483647 h 414"/>
                <a:gd name="T54" fmla="*/ 2147483647 w 209"/>
                <a:gd name="T55" fmla="*/ 2147483647 h 414"/>
                <a:gd name="T56" fmla="*/ 2147483647 w 209"/>
                <a:gd name="T57" fmla="*/ 2147483647 h 414"/>
                <a:gd name="T58" fmla="*/ 2147483647 w 209"/>
                <a:gd name="T59" fmla="*/ 2147483647 h 414"/>
                <a:gd name="T60" fmla="*/ 2147483647 w 209"/>
                <a:gd name="T61" fmla="*/ 2147483647 h 414"/>
                <a:gd name="T62" fmla="*/ 2147483647 w 209"/>
                <a:gd name="T63" fmla="*/ 2147483647 h 414"/>
                <a:gd name="T64" fmla="*/ 0 w 209"/>
                <a:gd name="T65" fmla="*/ 2147483647 h 414"/>
                <a:gd name="T66" fmla="*/ 2147483647 w 209"/>
                <a:gd name="T67" fmla="*/ 2147483647 h 414"/>
                <a:gd name="T68" fmla="*/ 2147483647 w 209"/>
                <a:gd name="T69" fmla="*/ 2147483647 h 414"/>
                <a:gd name="T70" fmla="*/ 2147483647 w 209"/>
                <a:gd name="T71" fmla="*/ 2147483647 h 4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09"/>
                <a:gd name="T109" fmla="*/ 0 h 414"/>
                <a:gd name="T110" fmla="*/ 209 w 209"/>
                <a:gd name="T111" fmla="*/ 414 h 4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09" h="414">
                  <a:moveTo>
                    <a:pt x="14" y="413"/>
                  </a:moveTo>
                  <a:lnTo>
                    <a:pt x="58" y="399"/>
                  </a:lnTo>
                  <a:lnTo>
                    <a:pt x="116" y="362"/>
                  </a:lnTo>
                  <a:lnTo>
                    <a:pt x="155" y="352"/>
                  </a:lnTo>
                  <a:lnTo>
                    <a:pt x="184" y="331"/>
                  </a:lnTo>
                  <a:lnTo>
                    <a:pt x="188" y="281"/>
                  </a:lnTo>
                  <a:lnTo>
                    <a:pt x="173" y="266"/>
                  </a:lnTo>
                  <a:lnTo>
                    <a:pt x="177" y="250"/>
                  </a:lnTo>
                  <a:lnTo>
                    <a:pt x="188" y="235"/>
                  </a:lnTo>
                  <a:lnTo>
                    <a:pt x="191" y="215"/>
                  </a:lnTo>
                  <a:lnTo>
                    <a:pt x="201" y="199"/>
                  </a:lnTo>
                  <a:lnTo>
                    <a:pt x="184" y="168"/>
                  </a:lnTo>
                  <a:lnTo>
                    <a:pt x="165" y="146"/>
                  </a:lnTo>
                  <a:lnTo>
                    <a:pt x="173" y="106"/>
                  </a:lnTo>
                  <a:lnTo>
                    <a:pt x="204" y="90"/>
                  </a:lnTo>
                  <a:lnTo>
                    <a:pt x="208" y="65"/>
                  </a:lnTo>
                  <a:lnTo>
                    <a:pt x="197" y="43"/>
                  </a:lnTo>
                  <a:lnTo>
                    <a:pt x="197" y="16"/>
                  </a:lnTo>
                  <a:lnTo>
                    <a:pt x="177" y="0"/>
                  </a:lnTo>
                  <a:lnTo>
                    <a:pt x="139" y="18"/>
                  </a:lnTo>
                  <a:lnTo>
                    <a:pt x="133" y="12"/>
                  </a:lnTo>
                  <a:lnTo>
                    <a:pt x="109" y="27"/>
                  </a:lnTo>
                  <a:lnTo>
                    <a:pt x="93" y="27"/>
                  </a:lnTo>
                  <a:lnTo>
                    <a:pt x="58" y="74"/>
                  </a:lnTo>
                  <a:lnTo>
                    <a:pt x="48" y="74"/>
                  </a:lnTo>
                  <a:lnTo>
                    <a:pt x="28" y="90"/>
                  </a:lnTo>
                  <a:lnTo>
                    <a:pt x="32" y="111"/>
                  </a:lnTo>
                  <a:lnTo>
                    <a:pt x="21" y="127"/>
                  </a:lnTo>
                  <a:lnTo>
                    <a:pt x="19" y="152"/>
                  </a:lnTo>
                  <a:lnTo>
                    <a:pt x="2" y="177"/>
                  </a:lnTo>
                  <a:lnTo>
                    <a:pt x="19" y="215"/>
                  </a:lnTo>
                  <a:lnTo>
                    <a:pt x="14" y="235"/>
                  </a:lnTo>
                  <a:lnTo>
                    <a:pt x="0" y="260"/>
                  </a:lnTo>
                  <a:lnTo>
                    <a:pt x="19" y="347"/>
                  </a:lnTo>
                  <a:lnTo>
                    <a:pt x="4" y="394"/>
                  </a:lnTo>
                  <a:lnTo>
                    <a:pt x="14" y="41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40"/>
            <p:cNvSpPr>
              <a:spLocks/>
            </p:cNvSpPr>
            <p:nvPr/>
          </p:nvSpPr>
          <p:spPr bwMode="auto">
            <a:xfrm>
              <a:off x="3489903" y="3050512"/>
              <a:ext cx="352425" cy="661987"/>
            </a:xfrm>
            <a:custGeom>
              <a:avLst/>
              <a:gdLst>
                <a:gd name="T0" fmla="*/ 2147483647 w 222"/>
                <a:gd name="T1" fmla="*/ 2147483647 h 417"/>
                <a:gd name="T2" fmla="*/ 2147483647 w 222"/>
                <a:gd name="T3" fmla="*/ 2147483647 h 417"/>
                <a:gd name="T4" fmla="*/ 2147483647 w 222"/>
                <a:gd name="T5" fmla="*/ 2147483647 h 417"/>
                <a:gd name="T6" fmla="*/ 2147483647 w 222"/>
                <a:gd name="T7" fmla="*/ 2147483647 h 417"/>
                <a:gd name="T8" fmla="*/ 2147483647 w 222"/>
                <a:gd name="T9" fmla="*/ 2147483647 h 417"/>
                <a:gd name="T10" fmla="*/ 2147483647 w 222"/>
                <a:gd name="T11" fmla="*/ 2147483647 h 417"/>
                <a:gd name="T12" fmla="*/ 2147483647 w 222"/>
                <a:gd name="T13" fmla="*/ 2147483647 h 417"/>
                <a:gd name="T14" fmla="*/ 2147483647 w 222"/>
                <a:gd name="T15" fmla="*/ 2147483647 h 417"/>
                <a:gd name="T16" fmla="*/ 2147483647 w 222"/>
                <a:gd name="T17" fmla="*/ 2147483647 h 417"/>
                <a:gd name="T18" fmla="*/ 2147483647 w 222"/>
                <a:gd name="T19" fmla="*/ 2147483647 h 417"/>
                <a:gd name="T20" fmla="*/ 2147483647 w 222"/>
                <a:gd name="T21" fmla="*/ 2147483647 h 417"/>
                <a:gd name="T22" fmla="*/ 2147483647 w 222"/>
                <a:gd name="T23" fmla="*/ 2147483647 h 417"/>
                <a:gd name="T24" fmla="*/ 2147483647 w 222"/>
                <a:gd name="T25" fmla="*/ 2147483647 h 417"/>
                <a:gd name="T26" fmla="*/ 2147483647 w 222"/>
                <a:gd name="T27" fmla="*/ 2147483647 h 417"/>
                <a:gd name="T28" fmla="*/ 2147483647 w 222"/>
                <a:gd name="T29" fmla="*/ 2147483647 h 417"/>
                <a:gd name="T30" fmla="*/ 2147483647 w 222"/>
                <a:gd name="T31" fmla="*/ 2147483647 h 417"/>
                <a:gd name="T32" fmla="*/ 2147483647 w 222"/>
                <a:gd name="T33" fmla="*/ 2147483647 h 417"/>
                <a:gd name="T34" fmla="*/ 2147483647 w 222"/>
                <a:gd name="T35" fmla="*/ 2147483647 h 417"/>
                <a:gd name="T36" fmla="*/ 2147483647 w 222"/>
                <a:gd name="T37" fmla="*/ 0 h 417"/>
                <a:gd name="T38" fmla="*/ 2147483647 w 222"/>
                <a:gd name="T39" fmla="*/ 2147483647 h 417"/>
                <a:gd name="T40" fmla="*/ 2147483647 w 222"/>
                <a:gd name="T41" fmla="*/ 2147483647 h 417"/>
                <a:gd name="T42" fmla="*/ 2147483647 w 222"/>
                <a:gd name="T43" fmla="*/ 2147483647 h 417"/>
                <a:gd name="T44" fmla="*/ 2147483647 w 222"/>
                <a:gd name="T45" fmla="*/ 2147483647 h 417"/>
                <a:gd name="T46" fmla="*/ 2147483647 w 222"/>
                <a:gd name="T47" fmla="*/ 2147483647 h 417"/>
                <a:gd name="T48" fmla="*/ 2147483647 w 222"/>
                <a:gd name="T49" fmla="*/ 2147483647 h 417"/>
                <a:gd name="T50" fmla="*/ 2147483647 w 222"/>
                <a:gd name="T51" fmla="*/ 2147483647 h 417"/>
                <a:gd name="T52" fmla="*/ 2147483647 w 222"/>
                <a:gd name="T53" fmla="*/ 2147483647 h 417"/>
                <a:gd name="T54" fmla="*/ 2147483647 w 222"/>
                <a:gd name="T55" fmla="*/ 2147483647 h 417"/>
                <a:gd name="T56" fmla="*/ 2147483647 w 222"/>
                <a:gd name="T57" fmla="*/ 2147483647 h 417"/>
                <a:gd name="T58" fmla="*/ 2147483647 w 222"/>
                <a:gd name="T59" fmla="*/ 2147483647 h 417"/>
                <a:gd name="T60" fmla="*/ 2147483647 w 222"/>
                <a:gd name="T61" fmla="*/ 2147483647 h 417"/>
                <a:gd name="T62" fmla="*/ 2147483647 w 222"/>
                <a:gd name="T63" fmla="*/ 2147483647 h 417"/>
                <a:gd name="T64" fmla="*/ 0 w 222"/>
                <a:gd name="T65" fmla="*/ 2147483647 h 417"/>
                <a:gd name="T66" fmla="*/ 2147483647 w 222"/>
                <a:gd name="T67" fmla="*/ 2147483647 h 417"/>
                <a:gd name="T68" fmla="*/ 2147483647 w 222"/>
                <a:gd name="T69" fmla="*/ 2147483647 h 417"/>
                <a:gd name="T70" fmla="*/ 2147483647 w 222"/>
                <a:gd name="T71" fmla="*/ 2147483647 h 41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22"/>
                <a:gd name="T109" fmla="*/ 0 h 417"/>
                <a:gd name="T110" fmla="*/ 222 w 222"/>
                <a:gd name="T111" fmla="*/ 417 h 41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22" h="417">
                  <a:moveTo>
                    <a:pt x="15" y="416"/>
                  </a:moveTo>
                  <a:lnTo>
                    <a:pt x="61" y="402"/>
                  </a:lnTo>
                  <a:lnTo>
                    <a:pt x="123" y="365"/>
                  </a:lnTo>
                  <a:lnTo>
                    <a:pt x="164" y="355"/>
                  </a:lnTo>
                  <a:lnTo>
                    <a:pt x="196" y="334"/>
                  </a:lnTo>
                  <a:lnTo>
                    <a:pt x="200" y="283"/>
                  </a:lnTo>
                  <a:lnTo>
                    <a:pt x="185" y="268"/>
                  </a:lnTo>
                  <a:lnTo>
                    <a:pt x="188" y="251"/>
                  </a:lnTo>
                  <a:lnTo>
                    <a:pt x="200" y="237"/>
                  </a:lnTo>
                  <a:lnTo>
                    <a:pt x="203" y="217"/>
                  </a:lnTo>
                  <a:lnTo>
                    <a:pt x="213" y="201"/>
                  </a:lnTo>
                  <a:lnTo>
                    <a:pt x="196" y="169"/>
                  </a:lnTo>
                  <a:lnTo>
                    <a:pt x="175" y="147"/>
                  </a:lnTo>
                  <a:lnTo>
                    <a:pt x="185" y="106"/>
                  </a:lnTo>
                  <a:lnTo>
                    <a:pt x="217" y="91"/>
                  </a:lnTo>
                  <a:lnTo>
                    <a:pt x="221" y="65"/>
                  </a:lnTo>
                  <a:lnTo>
                    <a:pt x="210" y="43"/>
                  </a:lnTo>
                  <a:lnTo>
                    <a:pt x="210" y="16"/>
                  </a:lnTo>
                  <a:lnTo>
                    <a:pt x="188" y="0"/>
                  </a:lnTo>
                  <a:lnTo>
                    <a:pt x="148" y="18"/>
                  </a:lnTo>
                  <a:lnTo>
                    <a:pt x="141" y="12"/>
                  </a:lnTo>
                  <a:lnTo>
                    <a:pt x="116" y="28"/>
                  </a:lnTo>
                  <a:lnTo>
                    <a:pt x="98" y="28"/>
                  </a:lnTo>
                  <a:lnTo>
                    <a:pt x="61" y="75"/>
                  </a:lnTo>
                  <a:lnTo>
                    <a:pt x="50" y="75"/>
                  </a:lnTo>
                  <a:lnTo>
                    <a:pt x="30" y="91"/>
                  </a:lnTo>
                  <a:lnTo>
                    <a:pt x="34" y="112"/>
                  </a:lnTo>
                  <a:lnTo>
                    <a:pt x="23" y="128"/>
                  </a:lnTo>
                  <a:lnTo>
                    <a:pt x="20" y="154"/>
                  </a:lnTo>
                  <a:lnTo>
                    <a:pt x="2" y="178"/>
                  </a:lnTo>
                  <a:lnTo>
                    <a:pt x="20" y="217"/>
                  </a:lnTo>
                  <a:lnTo>
                    <a:pt x="15" y="237"/>
                  </a:lnTo>
                  <a:lnTo>
                    <a:pt x="0" y="261"/>
                  </a:lnTo>
                  <a:lnTo>
                    <a:pt x="20" y="349"/>
                  </a:lnTo>
                  <a:lnTo>
                    <a:pt x="5" y="397"/>
                  </a:lnTo>
                  <a:lnTo>
                    <a:pt x="15" y="41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41" descr="90%"/>
            <p:cNvSpPr>
              <a:spLocks/>
            </p:cNvSpPr>
            <p:nvPr/>
          </p:nvSpPr>
          <p:spPr bwMode="auto">
            <a:xfrm>
              <a:off x="3921703" y="3247362"/>
              <a:ext cx="611187" cy="409575"/>
            </a:xfrm>
            <a:custGeom>
              <a:avLst/>
              <a:gdLst>
                <a:gd name="T0" fmla="*/ 2147483647 w 385"/>
                <a:gd name="T1" fmla="*/ 2147483647 h 258"/>
                <a:gd name="T2" fmla="*/ 2147483647 w 385"/>
                <a:gd name="T3" fmla="*/ 2147483647 h 258"/>
                <a:gd name="T4" fmla="*/ 2147483647 w 385"/>
                <a:gd name="T5" fmla="*/ 2147483647 h 258"/>
                <a:gd name="T6" fmla="*/ 2147483647 w 385"/>
                <a:gd name="T7" fmla="*/ 2147483647 h 258"/>
                <a:gd name="T8" fmla="*/ 2147483647 w 385"/>
                <a:gd name="T9" fmla="*/ 2147483647 h 258"/>
                <a:gd name="T10" fmla="*/ 2147483647 w 385"/>
                <a:gd name="T11" fmla="*/ 2147483647 h 258"/>
                <a:gd name="T12" fmla="*/ 2147483647 w 385"/>
                <a:gd name="T13" fmla="*/ 2147483647 h 258"/>
                <a:gd name="T14" fmla="*/ 2147483647 w 385"/>
                <a:gd name="T15" fmla="*/ 2147483647 h 258"/>
                <a:gd name="T16" fmla="*/ 2147483647 w 385"/>
                <a:gd name="T17" fmla="*/ 2147483647 h 258"/>
                <a:gd name="T18" fmla="*/ 2147483647 w 385"/>
                <a:gd name="T19" fmla="*/ 2147483647 h 258"/>
                <a:gd name="T20" fmla="*/ 2147483647 w 385"/>
                <a:gd name="T21" fmla="*/ 2147483647 h 258"/>
                <a:gd name="T22" fmla="*/ 2147483647 w 385"/>
                <a:gd name="T23" fmla="*/ 2147483647 h 258"/>
                <a:gd name="T24" fmla="*/ 2147483647 w 385"/>
                <a:gd name="T25" fmla="*/ 2147483647 h 258"/>
                <a:gd name="T26" fmla="*/ 2147483647 w 385"/>
                <a:gd name="T27" fmla="*/ 2147483647 h 258"/>
                <a:gd name="T28" fmla="*/ 2147483647 w 385"/>
                <a:gd name="T29" fmla="*/ 2147483647 h 258"/>
                <a:gd name="T30" fmla="*/ 2147483647 w 385"/>
                <a:gd name="T31" fmla="*/ 2147483647 h 258"/>
                <a:gd name="T32" fmla="*/ 2147483647 w 385"/>
                <a:gd name="T33" fmla="*/ 2147483647 h 258"/>
                <a:gd name="T34" fmla="*/ 2147483647 w 385"/>
                <a:gd name="T35" fmla="*/ 2147483647 h 258"/>
                <a:gd name="T36" fmla="*/ 2147483647 w 385"/>
                <a:gd name="T37" fmla="*/ 2147483647 h 258"/>
                <a:gd name="T38" fmla="*/ 2147483647 w 385"/>
                <a:gd name="T39" fmla="*/ 2147483647 h 258"/>
                <a:gd name="T40" fmla="*/ 2147483647 w 385"/>
                <a:gd name="T41" fmla="*/ 2147483647 h 258"/>
                <a:gd name="T42" fmla="*/ 2147483647 w 385"/>
                <a:gd name="T43" fmla="*/ 2147483647 h 258"/>
                <a:gd name="T44" fmla="*/ 2147483647 w 385"/>
                <a:gd name="T45" fmla="*/ 2147483647 h 258"/>
                <a:gd name="T46" fmla="*/ 2147483647 w 385"/>
                <a:gd name="T47" fmla="*/ 2147483647 h 258"/>
                <a:gd name="T48" fmla="*/ 2147483647 w 385"/>
                <a:gd name="T49" fmla="*/ 2147483647 h 258"/>
                <a:gd name="T50" fmla="*/ 2147483647 w 385"/>
                <a:gd name="T51" fmla="*/ 0 h 258"/>
                <a:gd name="T52" fmla="*/ 2147483647 w 385"/>
                <a:gd name="T53" fmla="*/ 2147483647 h 258"/>
                <a:gd name="T54" fmla="*/ 2147483647 w 385"/>
                <a:gd name="T55" fmla="*/ 2147483647 h 258"/>
                <a:gd name="T56" fmla="*/ 2147483647 w 385"/>
                <a:gd name="T57" fmla="*/ 2147483647 h 258"/>
                <a:gd name="T58" fmla="*/ 2147483647 w 385"/>
                <a:gd name="T59" fmla="*/ 2147483647 h 258"/>
                <a:gd name="T60" fmla="*/ 2147483647 w 385"/>
                <a:gd name="T61" fmla="*/ 2147483647 h 258"/>
                <a:gd name="T62" fmla="*/ 2147483647 w 385"/>
                <a:gd name="T63" fmla="*/ 2147483647 h 258"/>
                <a:gd name="T64" fmla="*/ 2147483647 w 385"/>
                <a:gd name="T65" fmla="*/ 2147483647 h 258"/>
                <a:gd name="T66" fmla="*/ 2147483647 w 385"/>
                <a:gd name="T67" fmla="*/ 2147483647 h 258"/>
                <a:gd name="T68" fmla="*/ 2147483647 w 385"/>
                <a:gd name="T69" fmla="*/ 2147483647 h 258"/>
                <a:gd name="T70" fmla="*/ 2147483647 w 385"/>
                <a:gd name="T71" fmla="*/ 2147483647 h 258"/>
                <a:gd name="T72" fmla="*/ 2147483647 w 385"/>
                <a:gd name="T73" fmla="*/ 2147483647 h 258"/>
                <a:gd name="T74" fmla="*/ 2147483647 w 385"/>
                <a:gd name="T75" fmla="*/ 2147483647 h 258"/>
                <a:gd name="T76" fmla="*/ 2147483647 w 385"/>
                <a:gd name="T77" fmla="*/ 2147483647 h 258"/>
                <a:gd name="T78" fmla="*/ 2147483647 w 385"/>
                <a:gd name="T79" fmla="*/ 2147483647 h 258"/>
                <a:gd name="T80" fmla="*/ 2147483647 w 385"/>
                <a:gd name="T81" fmla="*/ 2147483647 h 258"/>
                <a:gd name="T82" fmla="*/ 2147483647 w 385"/>
                <a:gd name="T83" fmla="*/ 2147483647 h 258"/>
                <a:gd name="T84" fmla="*/ 2147483647 w 385"/>
                <a:gd name="T85" fmla="*/ 2147483647 h 258"/>
                <a:gd name="T86" fmla="*/ 2147483647 w 385"/>
                <a:gd name="T87" fmla="*/ 2147483647 h 258"/>
                <a:gd name="T88" fmla="*/ 2147483647 w 385"/>
                <a:gd name="T89" fmla="*/ 2147483647 h 258"/>
                <a:gd name="T90" fmla="*/ 0 w 385"/>
                <a:gd name="T91" fmla="*/ 2147483647 h 258"/>
                <a:gd name="T92" fmla="*/ 0 w 385"/>
                <a:gd name="T93" fmla="*/ 2147483647 h 258"/>
                <a:gd name="T94" fmla="*/ 2147483647 w 385"/>
                <a:gd name="T95" fmla="*/ 2147483647 h 258"/>
                <a:gd name="T96" fmla="*/ 2147483647 w 385"/>
                <a:gd name="T97" fmla="*/ 2147483647 h 258"/>
                <a:gd name="T98" fmla="*/ 2147483647 w 385"/>
                <a:gd name="T99" fmla="*/ 2147483647 h 258"/>
                <a:gd name="T100" fmla="*/ 2147483647 w 385"/>
                <a:gd name="T101" fmla="*/ 2147483647 h 25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5"/>
                <a:gd name="T154" fmla="*/ 0 h 258"/>
                <a:gd name="T155" fmla="*/ 385 w 385"/>
                <a:gd name="T156" fmla="*/ 258 h 25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5" h="258">
                  <a:moveTo>
                    <a:pt x="83" y="250"/>
                  </a:moveTo>
                  <a:lnTo>
                    <a:pt x="86" y="235"/>
                  </a:lnTo>
                  <a:lnTo>
                    <a:pt x="98" y="228"/>
                  </a:lnTo>
                  <a:lnTo>
                    <a:pt x="124" y="250"/>
                  </a:lnTo>
                  <a:lnTo>
                    <a:pt x="133" y="250"/>
                  </a:lnTo>
                  <a:lnTo>
                    <a:pt x="156" y="247"/>
                  </a:lnTo>
                  <a:lnTo>
                    <a:pt x="169" y="238"/>
                  </a:lnTo>
                  <a:lnTo>
                    <a:pt x="189" y="253"/>
                  </a:lnTo>
                  <a:lnTo>
                    <a:pt x="195" y="238"/>
                  </a:lnTo>
                  <a:lnTo>
                    <a:pt x="199" y="232"/>
                  </a:lnTo>
                  <a:lnTo>
                    <a:pt x="215" y="222"/>
                  </a:lnTo>
                  <a:lnTo>
                    <a:pt x="218" y="204"/>
                  </a:lnTo>
                  <a:lnTo>
                    <a:pt x="235" y="200"/>
                  </a:lnTo>
                  <a:lnTo>
                    <a:pt x="276" y="131"/>
                  </a:lnTo>
                  <a:lnTo>
                    <a:pt x="269" y="119"/>
                  </a:lnTo>
                  <a:lnTo>
                    <a:pt x="276" y="110"/>
                  </a:lnTo>
                  <a:lnTo>
                    <a:pt x="286" y="112"/>
                  </a:lnTo>
                  <a:lnTo>
                    <a:pt x="299" y="106"/>
                  </a:lnTo>
                  <a:lnTo>
                    <a:pt x="309" y="90"/>
                  </a:lnTo>
                  <a:lnTo>
                    <a:pt x="344" y="59"/>
                  </a:lnTo>
                  <a:lnTo>
                    <a:pt x="371" y="49"/>
                  </a:lnTo>
                  <a:lnTo>
                    <a:pt x="384" y="37"/>
                  </a:lnTo>
                  <a:lnTo>
                    <a:pt x="380" y="12"/>
                  </a:lnTo>
                  <a:lnTo>
                    <a:pt x="364" y="9"/>
                  </a:lnTo>
                  <a:lnTo>
                    <a:pt x="322" y="16"/>
                  </a:lnTo>
                  <a:lnTo>
                    <a:pt x="292" y="0"/>
                  </a:lnTo>
                  <a:lnTo>
                    <a:pt x="274" y="2"/>
                  </a:lnTo>
                  <a:lnTo>
                    <a:pt x="231" y="59"/>
                  </a:lnTo>
                  <a:lnTo>
                    <a:pt x="218" y="65"/>
                  </a:lnTo>
                  <a:lnTo>
                    <a:pt x="189" y="52"/>
                  </a:lnTo>
                  <a:lnTo>
                    <a:pt x="189" y="41"/>
                  </a:lnTo>
                  <a:lnTo>
                    <a:pt x="182" y="16"/>
                  </a:lnTo>
                  <a:lnTo>
                    <a:pt x="167" y="6"/>
                  </a:lnTo>
                  <a:lnTo>
                    <a:pt x="141" y="12"/>
                  </a:lnTo>
                  <a:lnTo>
                    <a:pt x="127" y="2"/>
                  </a:lnTo>
                  <a:lnTo>
                    <a:pt x="102" y="31"/>
                  </a:lnTo>
                  <a:lnTo>
                    <a:pt x="79" y="37"/>
                  </a:lnTo>
                  <a:lnTo>
                    <a:pt x="44" y="69"/>
                  </a:lnTo>
                  <a:lnTo>
                    <a:pt x="9" y="135"/>
                  </a:lnTo>
                  <a:lnTo>
                    <a:pt x="17" y="150"/>
                  </a:lnTo>
                  <a:lnTo>
                    <a:pt x="14" y="159"/>
                  </a:lnTo>
                  <a:lnTo>
                    <a:pt x="14" y="168"/>
                  </a:lnTo>
                  <a:lnTo>
                    <a:pt x="21" y="175"/>
                  </a:lnTo>
                  <a:lnTo>
                    <a:pt x="32" y="165"/>
                  </a:lnTo>
                  <a:lnTo>
                    <a:pt x="53" y="163"/>
                  </a:lnTo>
                  <a:lnTo>
                    <a:pt x="0" y="219"/>
                  </a:lnTo>
                  <a:lnTo>
                    <a:pt x="0" y="235"/>
                  </a:lnTo>
                  <a:lnTo>
                    <a:pt x="9" y="238"/>
                  </a:lnTo>
                  <a:lnTo>
                    <a:pt x="34" y="257"/>
                  </a:lnTo>
                  <a:lnTo>
                    <a:pt x="72" y="253"/>
                  </a:lnTo>
                  <a:lnTo>
                    <a:pt x="83" y="2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42"/>
            <p:cNvSpPr>
              <a:spLocks/>
            </p:cNvSpPr>
            <p:nvPr/>
          </p:nvSpPr>
          <p:spPr bwMode="auto">
            <a:xfrm>
              <a:off x="3921703" y="3247362"/>
              <a:ext cx="611187" cy="409575"/>
            </a:xfrm>
            <a:custGeom>
              <a:avLst/>
              <a:gdLst>
                <a:gd name="T0" fmla="*/ 2147483647 w 385"/>
                <a:gd name="T1" fmla="*/ 2147483647 h 258"/>
                <a:gd name="T2" fmla="*/ 2147483647 w 385"/>
                <a:gd name="T3" fmla="*/ 2147483647 h 258"/>
                <a:gd name="T4" fmla="*/ 2147483647 w 385"/>
                <a:gd name="T5" fmla="*/ 2147483647 h 258"/>
                <a:gd name="T6" fmla="*/ 2147483647 w 385"/>
                <a:gd name="T7" fmla="*/ 2147483647 h 258"/>
                <a:gd name="T8" fmla="*/ 2147483647 w 385"/>
                <a:gd name="T9" fmla="*/ 2147483647 h 258"/>
                <a:gd name="T10" fmla="*/ 2147483647 w 385"/>
                <a:gd name="T11" fmla="*/ 2147483647 h 258"/>
                <a:gd name="T12" fmla="*/ 2147483647 w 385"/>
                <a:gd name="T13" fmla="*/ 2147483647 h 258"/>
                <a:gd name="T14" fmla="*/ 2147483647 w 385"/>
                <a:gd name="T15" fmla="*/ 2147483647 h 258"/>
                <a:gd name="T16" fmla="*/ 2147483647 w 385"/>
                <a:gd name="T17" fmla="*/ 2147483647 h 258"/>
                <a:gd name="T18" fmla="*/ 2147483647 w 385"/>
                <a:gd name="T19" fmla="*/ 2147483647 h 258"/>
                <a:gd name="T20" fmla="*/ 2147483647 w 385"/>
                <a:gd name="T21" fmla="*/ 2147483647 h 258"/>
                <a:gd name="T22" fmla="*/ 2147483647 w 385"/>
                <a:gd name="T23" fmla="*/ 2147483647 h 258"/>
                <a:gd name="T24" fmla="*/ 2147483647 w 385"/>
                <a:gd name="T25" fmla="*/ 2147483647 h 258"/>
                <a:gd name="T26" fmla="*/ 2147483647 w 385"/>
                <a:gd name="T27" fmla="*/ 2147483647 h 258"/>
                <a:gd name="T28" fmla="*/ 2147483647 w 385"/>
                <a:gd name="T29" fmla="*/ 2147483647 h 258"/>
                <a:gd name="T30" fmla="*/ 2147483647 w 385"/>
                <a:gd name="T31" fmla="*/ 2147483647 h 258"/>
                <a:gd name="T32" fmla="*/ 2147483647 w 385"/>
                <a:gd name="T33" fmla="*/ 2147483647 h 258"/>
                <a:gd name="T34" fmla="*/ 2147483647 w 385"/>
                <a:gd name="T35" fmla="*/ 2147483647 h 258"/>
                <a:gd name="T36" fmla="*/ 2147483647 w 385"/>
                <a:gd name="T37" fmla="*/ 2147483647 h 258"/>
                <a:gd name="T38" fmla="*/ 2147483647 w 385"/>
                <a:gd name="T39" fmla="*/ 2147483647 h 258"/>
                <a:gd name="T40" fmla="*/ 2147483647 w 385"/>
                <a:gd name="T41" fmla="*/ 2147483647 h 258"/>
                <a:gd name="T42" fmla="*/ 2147483647 w 385"/>
                <a:gd name="T43" fmla="*/ 2147483647 h 258"/>
                <a:gd name="T44" fmla="*/ 2147483647 w 385"/>
                <a:gd name="T45" fmla="*/ 2147483647 h 258"/>
                <a:gd name="T46" fmla="*/ 2147483647 w 385"/>
                <a:gd name="T47" fmla="*/ 2147483647 h 258"/>
                <a:gd name="T48" fmla="*/ 2147483647 w 385"/>
                <a:gd name="T49" fmla="*/ 2147483647 h 258"/>
                <a:gd name="T50" fmla="*/ 2147483647 w 385"/>
                <a:gd name="T51" fmla="*/ 0 h 258"/>
                <a:gd name="T52" fmla="*/ 2147483647 w 385"/>
                <a:gd name="T53" fmla="*/ 2147483647 h 258"/>
                <a:gd name="T54" fmla="*/ 2147483647 w 385"/>
                <a:gd name="T55" fmla="*/ 2147483647 h 258"/>
                <a:gd name="T56" fmla="*/ 2147483647 w 385"/>
                <a:gd name="T57" fmla="*/ 2147483647 h 258"/>
                <a:gd name="T58" fmla="*/ 2147483647 w 385"/>
                <a:gd name="T59" fmla="*/ 2147483647 h 258"/>
                <a:gd name="T60" fmla="*/ 2147483647 w 385"/>
                <a:gd name="T61" fmla="*/ 2147483647 h 258"/>
                <a:gd name="T62" fmla="*/ 2147483647 w 385"/>
                <a:gd name="T63" fmla="*/ 2147483647 h 258"/>
                <a:gd name="T64" fmla="*/ 2147483647 w 385"/>
                <a:gd name="T65" fmla="*/ 2147483647 h 258"/>
                <a:gd name="T66" fmla="*/ 2147483647 w 385"/>
                <a:gd name="T67" fmla="*/ 2147483647 h 258"/>
                <a:gd name="T68" fmla="*/ 2147483647 w 385"/>
                <a:gd name="T69" fmla="*/ 2147483647 h 258"/>
                <a:gd name="T70" fmla="*/ 2147483647 w 385"/>
                <a:gd name="T71" fmla="*/ 2147483647 h 258"/>
                <a:gd name="T72" fmla="*/ 2147483647 w 385"/>
                <a:gd name="T73" fmla="*/ 2147483647 h 258"/>
                <a:gd name="T74" fmla="*/ 2147483647 w 385"/>
                <a:gd name="T75" fmla="*/ 2147483647 h 258"/>
                <a:gd name="T76" fmla="*/ 2147483647 w 385"/>
                <a:gd name="T77" fmla="*/ 2147483647 h 258"/>
                <a:gd name="T78" fmla="*/ 2147483647 w 385"/>
                <a:gd name="T79" fmla="*/ 2147483647 h 258"/>
                <a:gd name="T80" fmla="*/ 2147483647 w 385"/>
                <a:gd name="T81" fmla="*/ 2147483647 h 258"/>
                <a:gd name="T82" fmla="*/ 2147483647 w 385"/>
                <a:gd name="T83" fmla="*/ 2147483647 h 258"/>
                <a:gd name="T84" fmla="*/ 2147483647 w 385"/>
                <a:gd name="T85" fmla="*/ 2147483647 h 258"/>
                <a:gd name="T86" fmla="*/ 2147483647 w 385"/>
                <a:gd name="T87" fmla="*/ 2147483647 h 258"/>
                <a:gd name="T88" fmla="*/ 2147483647 w 385"/>
                <a:gd name="T89" fmla="*/ 2147483647 h 258"/>
                <a:gd name="T90" fmla="*/ 0 w 385"/>
                <a:gd name="T91" fmla="*/ 2147483647 h 258"/>
                <a:gd name="T92" fmla="*/ 0 w 385"/>
                <a:gd name="T93" fmla="*/ 2147483647 h 258"/>
                <a:gd name="T94" fmla="*/ 2147483647 w 385"/>
                <a:gd name="T95" fmla="*/ 2147483647 h 258"/>
                <a:gd name="T96" fmla="*/ 2147483647 w 385"/>
                <a:gd name="T97" fmla="*/ 2147483647 h 258"/>
                <a:gd name="T98" fmla="*/ 2147483647 w 385"/>
                <a:gd name="T99" fmla="*/ 2147483647 h 258"/>
                <a:gd name="T100" fmla="*/ 2147483647 w 385"/>
                <a:gd name="T101" fmla="*/ 2147483647 h 25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85"/>
                <a:gd name="T154" fmla="*/ 0 h 258"/>
                <a:gd name="T155" fmla="*/ 385 w 385"/>
                <a:gd name="T156" fmla="*/ 258 h 25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85" h="258">
                  <a:moveTo>
                    <a:pt x="83" y="250"/>
                  </a:moveTo>
                  <a:lnTo>
                    <a:pt x="86" y="235"/>
                  </a:lnTo>
                  <a:lnTo>
                    <a:pt x="98" y="228"/>
                  </a:lnTo>
                  <a:lnTo>
                    <a:pt x="124" y="250"/>
                  </a:lnTo>
                  <a:lnTo>
                    <a:pt x="133" y="250"/>
                  </a:lnTo>
                  <a:lnTo>
                    <a:pt x="156" y="247"/>
                  </a:lnTo>
                  <a:lnTo>
                    <a:pt x="169" y="238"/>
                  </a:lnTo>
                  <a:lnTo>
                    <a:pt x="189" y="253"/>
                  </a:lnTo>
                  <a:lnTo>
                    <a:pt x="195" y="238"/>
                  </a:lnTo>
                  <a:lnTo>
                    <a:pt x="199" y="232"/>
                  </a:lnTo>
                  <a:lnTo>
                    <a:pt x="215" y="222"/>
                  </a:lnTo>
                  <a:lnTo>
                    <a:pt x="218" y="204"/>
                  </a:lnTo>
                  <a:lnTo>
                    <a:pt x="235" y="200"/>
                  </a:lnTo>
                  <a:lnTo>
                    <a:pt x="276" y="131"/>
                  </a:lnTo>
                  <a:lnTo>
                    <a:pt x="269" y="119"/>
                  </a:lnTo>
                  <a:lnTo>
                    <a:pt x="276" y="110"/>
                  </a:lnTo>
                  <a:lnTo>
                    <a:pt x="286" y="112"/>
                  </a:lnTo>
                  <a:lnTo>
                    <a:pt x="299" y="106"/>
                  </a:lnTo>
                  <a:lnTo>
                    <a:pt x="309" y="90"/>
                  </a:lnTo>
                  <a:lnTo>
                    <a:pt x="344" y="59"/>
                  </a:lnTo>
                  <a:lnTo>
                    <a:pt x="371" y="49"/>
                  </a:lnTo>
                  <a:lnTo>
                    <a:pt x="384" y="37"/>
                  </a:lnTo>
                  <a:lnTo>
                    <a:pt x="380" y="12"/>
                  </a:lnTo>
                  <a:lnTo>
                    <a:pt x="364" y="9"/>
                  </a:lnTo>
                  <a:lnTo>
                    <a:pt x="322" y="16"/>
                  </a:lnTo>
                  <a:lnTo>
                    <a:pt x="292" y="0"/>
                  </a:lnTo>
                  <a:lnTo>
                    <a:pt x="274" y="2"/>
                  </a:lnTo>
                  <a:lnTo>
                    <a:pt x="231" y="59"/>
                  </a:lnTo>
                  <a:lnTo>
                    <a:pt x="218" y="65"/>
                  </a:lnTo>
                  <a:lnTo>
                    <a:pt x="189" y="52"/>
                  </a:lnTo>
                  <a:lnTo>
                    <a:pt x="189" y="41"/>
                  </a:lnTo>
                  <a:lnTo>
                    <a:pt x="182" y="16"/>
                  </a:lnTo>
                  <a:lnTo>
                    <a:pt x="167" y="6"/>
                  </a:lnTo>
                  <a:lnTo>
                    <a:pt x="141" y="12"/>
                  </a:lnTo>
                  <a:lnTo>
                    <a:pt x="127" y="2"/>
                  </a:lnTo>
                  <a:lnTo>
                    <a:pt x="102" y="31"/>
                  </a:lnTo>
                  <a:lnTo>
                    <a:pt x="79" y="37"/>
                  </a:lnTo>
                  <a:lnTo>
                    <a:pt x="44" y="69"/>
                  </a:lnTo>
                  <a:lnTo>
                    <a:pt x="9" y="135"/>
                  </a:lnTo>
                  <a:lnTo>
                    <a:pt x="17" y="150"/>
                  </a:lnTo>
                  <a:lnTo>
                    <a:pt x="14" y="159"/>
                  </a:lnTo>
                  <a:lnTo>
                    <a:pt x="14" y="168"/>
                  </a:lnTo>
                  <a:lnTo>
                    <a:pt x="21" y="175"/>
                  </a:lnTo>
                  <a:lnTo>
                    <a:pt x="32" y="165"/>
                  </a:lnTo>
                  <a:lnTo>
                    <a:pt x="53" y="163"/>
                  </a:lnTo>
                  <a:lnTo>
                    <a:pt x="0" y="219"/>
                  </a:lnTo>
                  <a:lnTo>
                    <a:pt x="0" y="235"/>
                  </a:lnTo>
                  <a:lnTo>
                    <a:pt x="9" y="238"/>
                  </a:lnTo>
                  <a:lnTo>
                    <a:pt x="34" y="257"/>
                  </a:lnTo>
                  <a:lnTo>
                    <a:pt x="72" y="253"/>
                  </a:lnTo>
                  <a:lnTo>
                    <a:pt x="83" y="2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43" descr="90%"/>
            <p:cNvSpPr>
              <a:spLocks/>
            </p:cNvSpPr>
            <p:nvPr/>
          </p:nvSpPr>
          <p:spPr bwMode="auto">
            <a:xfrm>
              <a:off x="3742315" y="2801274"/>
              <a:ext cx="517525" cy="711200"/>
            </a:xfrm>
            <a:custGeom>
              <a:avLst/>
              <a:gdLst>
                <a:gd name="T0" fmla="*/ 2147483647 w 326"/>
                <a:gd name="T1" fmla="*/ 2147483647 h 448"/>
                <a:gd name="T2" fmla="*/ 2147483647 w 326"/>
                <a:gd name="T3" fmla="*/ 2147483647 h 448"/>
                <a:gd name="T4" fmla="*/ 2147483647 w 326"/>
                <a:gd name="T5" fmla="*/ 2147483647 h 448"/>
                <a:gd name="T6" fmla="*/ 2147483647 w 326"/>
                <a:gd name="T7" fmla="*/ 2147483647 h 448"/>
                <a:gd name="T8" fmla="*/ 2147483647 w 326"/>
                <a:gd name="T9" fmla="*/ 2147483647 h 448"/>
                <a:gd name="T10" fmla="*/ 2147483647 w 326"/>
                <a:gd name="T11" fmla="*/ 2147483647 h 448"/>
                <a:gd name="T12" fmla="*/ 2147483647 w 326"/>
                <a:gd name="T13" fmla="*/ 2147483647 h 448"/>
                <a:gd name="T14" fmla="*/ 2147483647 w 326"/>
                <a:gd name="T15" fmla="*/ 2147483647 h 448"/>
                <a:gd name="T16" fmla="*/ 2147483647 w 326"/>
                <a:gd name="T17" fmla="*/ 2147483647 h 448"/>
                <a:gd name="T18" fmla="*/ 2147483647 w 326"/>
                <a:gd name="T19" fmla="*/ 2147483647 h 448"/>
                <a:gd name="T20" fmla="*/ 2147483647 w 326"/>
                <a:gd name="T21" fmla="*/ 2147483647 h 448"/>
                <a:gd name="T22" fmla="*/ 2147483647 w 326"/>
                <a:gd name="T23" fmla="*/ 2147483647 h 448"/>
                <a:gd name="T24" fmla="*/ 2147483647 w 326"/>
                <a:gd name="T25" fmla="*/ 2147483647 h 448"/>
                <a:gd name="T26" fmla="*/ 2147483647 w 326"/>
                <a:gd name="T27" fmla="*/ 2147483647 h 448"/>
                <a:gd name="T28" fmla="*/ 2147483647 w 326"/>
                <a:gd name="T29" fmla="*/ 2147483647 h 448"/>
                <a:gd name="T30" fmla="*/ 2147483647 w 326"/>
                <a:gd name="T31" fmla="*/ 2147483647 h 448"/>
                <a:gd name="T32" fmla="*/ 2147483647 w 326"/>
                <a:gd name="T33" fmla="*/ 2147483647 h 448"/>
                <a:gd name="T34" fmla="*/ 2147483647 w 326"/>
                <a:gd name="T35" fmla="*/ 2147483647 h 448"/>
                <a:gd name="T36" fmla="*/ 2147483647 w 326"/>
                <a:gd name="T37" fmla="*/ 2147483647 h 448"/>
                <a:gd name="T38" fmla="*/ 2147483647 w 326"/>
                <a:gd name="T39" fmla="*/ 2147483647 h 448"/>
                <a:gd name="T40" fmla="*/ 2147483647 w 326"/>
                <a:gd name="T41" fmla="*/ 0 h 448"/>
                <a:gd name="T42" fmla="*/ 2147483647 w 326"/>
                <a:gd name="T43" fmla="*/ 2147483647 h 448"/>
                <a:gd name="T44" fmla="*/ 2147483647 w 326"/>
                <a:gd name="T45" fmla="*/ 2147483647 h 448"/>
                <a:gd name="T46" fmla="*/ 2147483647 w 326"/>
                <a:gd name="T47" fmla="*/ 2147483647 h 448"/>
                <a:gd name="T48" fmla="*/ 2147483647 w 326"/>
                <a:gd name="T49" fmla="*/ 2147483647 h 448"/>
                <a:gd name="T50" fmla="*/ 2147483647 w 326"/>
                <a:gd name="T51" fmla="*/ 2147483647 h 448"/>
                <a:gd name="T52" fmla="*/ 2147483647 w 326"/>
                <a:gd name="T53" fmla="*/ 2147483647 h 448"/>
                <a:gd name="T54" fmla="*/ 2147483647 w 326"/>
                <a:gd name="T55" fmla="*/ 2147483647 h 448"/>
                <a:gd name="T56" fmla="*/ 2147483647 w 326"/>
                <a:gd name="T57" fmla="*/ 2147483647 h 448"/>
                <a:gd name="T58" fmla="*/ 2147483647 w 326"/>
                <a:gd name="T59" fmla="*/ 2147483647 h 448"/>
                <a:gd name="T60" fmla="*/ 2147483647 w 326"/>
                <a:gd name="T61" fmla="*/ 2147483647 h 448"/>
                <a:gd name="T62" fmla="*/ 2147483647 w 326"/>
                <a:gd name="T63" fmla="*/ 2147483647 h 448"/>
                <a:gd name="T64" fmla="*/ 2147483647 w 326"/>
                <a:gd name="T65" fmla="*/ 2147483647 h 448"/>
                <a:gd name="T66" fmla="*/ 2147483647 w 326"/>
                <a:gd name="T67" fmla="*/ 2147483647 h 448"/>
                <a:gd name="T68" fmla="*/ 2147483647 w 326"/>
                <a:gd name="T69" fmla="*/ 2147483647 h 448"/>
                <a:gd name="T70" fmla="*/ 2147483647 w 326"/>
                <a:gd name="T71" fmla="*/ 2147483647 h 448"/>
                <a:gd name="T72" fmla="*/ 2147483647 w 326"/>
                <a:gd name="T73" fmla="*/ 2147483647 h 44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26"/>
                <a:gd name="T112" fmla="*/ 0 h 448"/>
                <a:gd name="T113" fmla="*/ 326 w 326"/>
                <a:gd name="T114" fmla="*/ 448 h 44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26" h="448">
                  <a:moveTo>
                    <a:pt x="126" y="440"/>
                  </a:moveTo>
                  <a:lnTo>
                    <a:pt x="129" y="432"/>
                  </a:lnTo>
                  <a:lnTo>
                    <a:pt x="120" y="416"/>
                  </a:lnTo>
                  <a:lnTo>
                    <a:pt x="154" y="350"/>
                  </a:lnTo>
                  <a:lnTo>
                    <a:pt x="191" y="318"/>
                  </a:lnTo>
                  <a:lnTo>
                    <a:pt x="214" y="313"/>
                  </a:lnTo>
                  <a:lnTo>
                    <a:pt x="240" y="284"/>
                  </a:lnTo>
                  <a:lnTo>
                    <a:pt x="230" y="277"/>
                  </a:lnTo>
                  <a:lnTo>
                    <a:pt x="221" y="256"/>
                  </a:lnTo>
                  <a:lnTo>
                    <a:pt x="203" y="266"/>
                  </a:lnTo>
                  <a:lnTo>
                    <a:pt x="172" y="256"/>
                  </a:lnTo>
                  <a:lnTo>
                    <a:pt x="172" y="250"/>
                  </a:lnTo>
                  <a:lnTo>
                    <a:pt x="172" y="200"/>
                  </a:lnTo>
                  <a:lnTo>
                    <a:pt x="154" y="206"/>
                  </a:lnTo>
                  <a:lnTo>
                    <a:pt x="145" y="215"/>
                  </a:lnTo>
                  <a:lnTo>
                    <a:pt x="126" y="209"/>
                  </a:lnTo>
                  <a:lnTo>
                    <a:pt x="96" y="215"/>
                  </a:lnTo>
                  <a:lnTo>
                    <a:pt x="93" y="203"/>
                  </a:lnTo>
                  <a:lnTo>
                    <a:pt x="96" y="181"/>
                  </a:lnTo>
                  <a:lnTo>
                    <a:pt x="116" y="159"/>
                  </a:lnTo>
                  <a:lnTo>
                    <a:pt x="123" y="131"/>
                  </a:lnTo>
                  <a:lnTo>
                    <a:pt x="142" y="112"/>
                  </a:lnTo>
                  <a:lnTo>
                    <a:pt x="178" y="131"/>
                  </a:lnTo>
                  <a:lnTo>
                    <a:pt x="187" y="131"/>
                  </a:lnTo>
                  <a:lnTo>
                    <a:pt x="193" y="156"/>
                  </a:lnTo>
                  <a:lnTo>
                    <a:pt x="203" y="162"/>
                  </a:lnTo>
                  <a:lnTo>
                    <a:pt x="210" y="178"/>
                  </a:lnTo>
                  <a:lnTo>
                    <a:pt x="207" y="187"/>
                  </a:lnTo>
                  <a:lnTo>
                    <a:pt x="230" y="203"/>
                  </a:lnTo>
                  <a:lnTo>
                    <a:pt x="233" y="215"/>
                  </a:lnTo>
                  <a:lnTo>
                    <a:pt x="249" y="221"/>
                  </a:lnTo>
                  <a:lnTo>
                    <a:pt x="295" y="200"/>
                  </a:lnTo>
                  <a:lnTo>
                    <a:pt x="295" y="184"/>
                  </a:lnTo>
                  <a:lnTo>
                    <a:pt x="325" y="146"/>
                  </a:lnTo>
                  <a:lnTo>
                    <a:pt x="304" y="121"/>
                  </a:lnTo>
                  <a:lnTo>
                    <a:pt x="289" y="121"/>
                  </a:lnTo>
                  <a:lnTo>
                    <a:pt x="263" y="103"/>
                  </a:lnTo>
                  <a:lnTo>
                    <a:pt x="272" y="78"/>
                  </a:lnTo>
                  <a:lnTo>
                    <a:pt x="233" y="74"/>
                  </a:lnTo>
                  <a:lnTo>
                    <a:pt x="214" y="49"/>
                  </a:lnTo>
                  <a:lnTo>
                    <a:pt x="218" y="33"/>
                  </a:lnTo>
                  <a:lnTo>
                    <a:pt x="181" y="0"/>
                  </a:lnTo>
                  <a:lnTo>
                    <a:pt x="162" y="9"/>
                  </a:lnTo>
                  <a:lnTo>
                    <a:pt x="142" y="27"/>
                  </a:lnTo>
                  <a:lnTo>
                    <a:pt x="149" y="41"/>
                  </a:lnTo>
                  <a:lnTo>
                    <a:pt x="142" y="49"/>
                  </a:lnTo>
                  <a:lnTo>
                    <a:pt x="116" y="49"/>
                  </a:lnTo>
                  <a:lnTo>
                    <a:pt x="104" y="62"/>
                  </a:lnTo>
                  <a:lnTo>
                    <a:pt x="93" y="56"/>
                  </a:lnTo>
                  <a:lnTo>
                    <a:pt x="83" y="69"/>
                  </a:lnTo>
                  <a:lnTo>
                    <a:pt x="58" y="87"/>
                  </a:lnTo>
                  <a:lnTo>
                    <a:pt x="47" y="78"/>
                  </a:lnTo>
                  <a:lnTo>
                    <a:pt x="47" y="52"/>
                  </a:lnTo>
                  <a:lnTo>
                    <a:pt x="38" y="49"/>
                  </a:lnTo>
                  <a:lnTo>
                    <a:pt x="23" y="56"/>
                  </a:lnTo>
                  <a:lnTo>
                    <a:pt x="6" y="90"/>
                  </a:lnTo>
                  <a:lnTo>
                    <a:pt x="0" y="124"/>
                  </a:lnTo>
                  <a:lnTo>
                    <a:pt x="19" y="156"/>
                  </a:lnTo>
                  <a:lnTo>
                    <a:pt x="38" y="172"/>
                  </a:lnTo>
                  <a:lnTo>
                    <a:pt x="38" y="200"/>
                  </a:lnTo>
                  <a:lnTo>
                    <a:pt x="47" y="221"/>
                  </a:lnTo>
                  <a:lnTo>
                    <a:pt x="45" y="246"/>
                  </a:lnTo>
                  <a:lnTo>
                    <a:pt x="14" y="262"/>
                  </a:lnTo>
                  <a:lnTo>
                    <a:pt x="6" y="304"/>
                  </a:lnTo>
                  <a:lnTo>
                    <a:pt x="25" y="325"/>
                  </a:lnTo>
                  <a:lnTo>
                    <a:pt x="41" y="356"/>
                  </a:lnTo>
                  <a:lnTo>
                    <a:pt x="32" y="372"/>
                  </a:lnTo>
                  <a:lnTo>
                    <a:pt x="28" y="391"/>
                  </a:lnTo>
                  <a:lnTo>
                    <a:pt x="19" y="406"/>
                  </a:lnTo>
                  <a:lnTo>
                    <a:pt x="14" y="423"/>
                  </a:lnTo>
                  <a:lnTo>
                    <a:pt x="28" y="437"/>
                  </a:lnTo>
                  <a:lnTo>
                    <a:pt x="93" y="447"/>
                  </a:lnTo>
                  <a:lnTo>
                    <a:pt x="116" y="437"/>
                  </a:lnTo>
                  <a:lnTo>
                    <a:pt x="126" y="44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44"/>
            <p:cNvSpPr>
              <a:spLocks/>
            </p:cNvSpPr>
            <p:nvPr/>
          </p:nvSpPr>
          <p:spPr bwMode="auto">
            <a:xfrm>
              <a:off x="3742315" y="2801274"/>
              <a:ext cx="554038" cy="719138"/>
            </a:xfrm>
            <a:custGeom>
              <a:avLst/>
              <a:gdLst>
                <a:gd name="T0" fmla="*/ 2147483647 w 349"/>
                <a:gd name="T1" fmla="*/ 2147483647 h 453"/>
                <a:gd name="T2" fmla="*/ 2147483647 w 349"/>
                <a:gd name="T3" fmla="*/ 2147483647 h 453"/>
                <a:gd name="T4" fmla="*/ 2147483647 w 349"/>
                <a:gd name="T5" fmla="*/ 2147483647 h 453"/>
                <a:gd name="T6" fmla="*/ 2147483647 w 349"/>
                <a:gd name="T7" fmla="*/ 2147483647 h 453"/>
                <a:gd name="T8" fmla="*/ 2147483647 w 349"/>
                <a:gd name="T9" fmla="*/ 2147483647 h 453"/>
                <a:gd name="T10" fmla="*/ 2147483647 w 349"/>
                <a:gd name="T11" fmla="*/ 2147483647 h 453"/>
                <a:gd name="T12" fmla="*/ 2147483647 w 349"/>
                <a:gd name="T13" fmla="*/ 2147483647 h 453"/>
                <a:gd name="T14" fmla="*/ 2147483647 w 349"/>
                <a:gd name="T15" fmla="*/ 2147483647 h 453"/>
                <a:gd name="T16" fmla="*/ 2147483647 w 349"/>
                <a:gd name="T17" fmla="*/ 2147483647 h 453"/>
                <a:gd name="T18" fmla="*/ 2147483647 w 349"/>
                <a:gd name="T19" fmla="*/ 2147483647 h 453"/>
                <a:gd name="T20" fmla="*/ 2147483647 w 349"/>
                <a:gd name="T21" fmla="*/ 2147483647 h 453"/>
                <a:gd name="T22" fmla="*/ 2147483647 w 349"/>
                <a:gd name="T23" fmla="*/ 2147483647 h 453"/>
                <a:gd name="T24" fmla="*/ 2147483647 w 349"/>
                <a:gd name="T25" fmla="*/ 2147483647 h 453"/>
                <a:gd name="T26" fmla="*/ 2147483647 w 349"/>
                <a:gd name="T27" fmla="*/ 2147483647 h 453"/>
                <a:gd name="T28" fmla="*/ 2147483647 w 349"/>
                <a:gd name="T29" fmla="*/ 2147483647 h 453"/>
                <a:gd name="T30" fmla="*/ 2147483647 w 349"/>
                <a:gd name="T31" fmla="*/ 2147483647 h 453"/>
                <a:gd name="T32" fmla="*/ 2147483647 w 349"/>
                <a:gd name="T33" fmla="*/ 2147483647 h 453"/>
                <a:gd name="T34" fmla="*/ 2147483647 w 349"/>
                <a:gd name="T35" fmla="*/ 2147483647 h 453"/>
                <a:gd name="T36" fmla="*/ 2147483647 w 349"/>
                <a:gd name="T37" fmla="*/ 2147483647 h 453"/>
                <a:gd name="T38" fmla="*/ 2147483647 w 349"/>
                <a:gd name="T39" fmla="*/ 2147483647 h 453"/>
                <a:gd name="T40" fmla="*/ 2147483647 w 349"/>
                <a:gd name="T41" fmla="*/ 0 h 453"/>
                <a:gd name="T42" fmla="*/ 2147483647 w 349"/>
                <a:gd name="T43" fmla="*/ 2147483647 h 453"/>
                <a:gd name="T44" fmla="*/ 2147483647 w 349"/>
                <a:gd name="T45" fmla="*/ 2147483647 h 453"/>
                <a:gd name="T46" fmla="*/ 2147483647 w 349"/>
                <a:gd name="T47" fmla="*/ 2147483647 h 453"/>
                <a:gd name="T48" fmla="*/ 2147483647 w 349"/>
                <a:gd name="T49" fmla="*/ 2147483647 h 453"/>
                <a:gd name="T50" fmla="*/ 2147483647 w 349"/>
                <a:gd name="T51" fmla="*/ 2147483647 h 453"/>
                <a:gd name="T52" fmla="*/ 2147483647 w 349"/>
                <a:gd name="T53" fmla="*/ 2147483647 h 453"/>
                <a:gd name="T54" fmla="*/ 2147483647 w 349"/>
                <a:gd name="T55" fmla="*/ 2147483647 h 453"/>
                <a:gd name="T56" fmla="*/ 2147483647 w 349"/>
                <a:gd name="T57" fmla="*/ 2147483647 h 453"/>
                <a:gd name="T58" fmla="*/ 2147483647 w 349"/>
                <a:gd name="T59" fmla="*/ 2147483647 h 453"/>
                <a:gd name="T60" fmla="*/ 2147483647 w 349"/>
                <a:gd name="T61" fmla="*/ 2147483647 h 453"/>
                <a:gd name="T62" fmla="*/ 2147483647 w 349"/>
                <a:gd name="T63" fmla="*/ 2147483647 h 453"/>
                <a:gd name="T64" fmla="*/ 2147483647 w 349"/>
                <a:gd name="T65" fmla="*/ 2147483647 h 453"/>
                <a:gd name="T66" fmla="*/ 2147483647 w 349"/>
                <a:gd name="T67" fmla="*/ 2147483647 h 453"/>
                <a:gd name="T68" fmla="*/ 2147483647 w 349"/>
                <a:gd name="T69" fmla="*/ 2147483647 h 453"/>
                <a:gd name="T70" fmla="*/ 2147483647 w 349"/>
                <a:gd name="T71" fmla="*/ 2147483647 h 453"/>
                <a:gd name="T72" fmla="*/ 2147483647 w 349"/>
                <a:gd name="T73" fmla="*/ 2147483647 h 4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49"/>
                <a:gd name="T112" fmla="*/ 0 h 453"/>
                <a:gd name="T113" fmla="*/ 349 w 349"/>
                <a:gd name="T114" fmla="*/ 453 h 4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49" h="453">
                  <a:moveTo>
                    <a:pt x="135" y="445"/>
                  </a:moveTo>
                  <a:lnTo>
                    <a:pt x="138" y="437"/>
                  </a:lnTo>
                  <a:lnTo>
                    <a:pt x="129" y="421"/>
                  </a:lnTo>
                  <a:lnTo>
                    <a:pt x="166" y="353"/>
                  </a:lnTo>
                  <a:lnTo>
                    <a:pt x="204" y="322"/>
                  </a:lnTo>
                  <a:lnTo>
                    <a:pt x="229" y="316"/>
                  </a:lnTo>
                  <a:lnTo>
                    <a:pt x="257" y="287"/>
                  </a:lnTo>
                  <a:lnTo>
                    <a:pt x="246" y="280"/>
                  </a:lnTo>
                  <a:lnTo>
                    <a:pt x="236" y="259"/>
                  </a:lnTo>
                  <a:lnTo>
                    <a:pt x="217" y="269"/>
                  </a:lnTo>
                  <a:lnTo>
                    <a:pt x="184" y="259"/>
                  </a:lnTo>
                  <a:lnTo>
                    <a:pt x="184" y="253"/>
                  </a:lnTo>
                  <a:lnTo>
                    <a:pt x="184" y="202"/>
                  </a:lnTo>
                  <a:lnTo>
                    <a:pt x="166" y="208"/>
                  </a:lnTo>
                  <a:lnTo>
                    <a:pt x="155" y="217"/>
                  </a:lnTo>
                  <a:lnTo>
                    <a:pt x="135" y="211"/>
                  </a:lnTo>
                  <a:lnTo>
                    <a:pt x="103" y="217"/>
                  </a:lnTo>
                  <a:lnTo>
                    <a:pt x="100" y="206"/>
                  </a:lnTo>
                  <a:lnTo>
                    <a:pt x="103" y="183"/>
                  </a:lnTo>
                  <a:lnTo>
                    <a:pt x="125" y="161"/>
                  </a:lnTo>
                  <a:lnTo>
                    <a:pt x="132" y="132"/>
                  </a:lnTo>
                  <a:lnTo>
                    <a:pt x="153" y="113"/>
                  </a:lnTo>
                  <a:lnTo>
                    <a:pt x="191" y="132"/>
                  </a:lnTo>
                  <a:lnTo>
                    <a:pt x="201" y="132"/>
                  </a:lnTo>
                  <a:lnTo>
                    <a:pt x="207" y="157"/>
                  </a:lnTo>
                  <a:lnTo>
                    <a:pt x="217" y="164"/>
                  </a:lnTo>
                  <a:lnTo>
                    <a:pt x="226" y="180"/>
                  </a:lnTo>
                  <a:lnTo>
                    <a:pt x="221" y="189"/>
                  </a:lnTo>
                  <a:lnTo>
                    <a:pt x="246" y="206"/>
                  </a:lnTo>
                  <a:lnTo>
                    <a:pt x="250" y="217"/>
                  </a:lnTo>
                  <a:lnTo>
                    <a:pt x="266" y="224"/>
                  </a:lnTo>
                  <a:lnTo>
                    <a:pt x="315" y="202"/>
                  </a:lnTo>
                  <a:lnTo>
                    <a:pt x="315" y="186"/>
                  </a:lnTo>
                  <a:lnTo>
                    <a:pt x="348" y="147"/>
                  </a:lnTo>
                  <a:lnTo>
                    <a:pt x="326" y="122"/>
                  </a:lnTo>
                  <a:lnTo>
                    <a:pt x="309" y="122"/>
                  </a:lnTo>
                  <a:lnTo>
                    <a:pt x="282" y="104"/>
                  </a:lnTo>
                  <a:lnTo>
                    <a:pt x="291" y="79"/>
                  </a:lnTo>
                  <a:lnTo>
                    <a:pt x="250" y="75"/>
                  </a:lnTo>
                  <a:lnTo>
                    <a:pt x="229" y="49"/>
                  </a:lnTo>
                  <a:lnTo>
                    <a:pt x="233" y="34"/>
                  </a:lnTo>
                  <a:lnTo>
                    <a:pt x="193" y="0"/>
                  </a:lnTo>
                  <a:lnTo>
                    <a:pt x="173" y="10"/>
                  </a:lnTo>
                  <a:lnTo>
                    <a:pt x="153" y="28"/>
                  </a:lnTo>
                  <a:lnTo>
                    <a:pt x="159" y="41"/>
                  </a:lnTo>
                  <a:lnTo>
                    <a:pt x="153" y="49"/>
                  </a:lnTo>
                  <a:lnTo>
                    <a:pt x="125" y="49"/>
                  </a:lnTo>
                  <a:lnTo>
                    <a:pt x="111" y="63"/>
                  </a:lnTo>
                  <a:lnTo>
                    <a:pt x="100" y="57"/>
                  </a:lnTo>
                  <a:lnTo>
                    <a:pt x="89" y="69"/>
                  </a:lnTo>
                  <a:lnTo>
                    <a:pt x="61" y="88"/>
                  </a:lnTo>
                  <a:lnTo>
                    <a:pt x="50" y="79"/>
                  </a:lnTo>
                  <a:lnTo>
                    <a:pt x="50" y="53"/>
                  </a:lnTo>
                  <a:lnTo>
                    <a:pt x="41" y="49"/>
                  </a:lnTo>
                  <a:lnTo>
                    <a:pt x="24" y="57"/>
                  </a:lnTo>
                  <a:lnTo>
                    <a:pt x="7" y="91"/>
                  </a:lnTo>
                  <a:lnTo>
                    <a:pt x="0" y="126"/>
                  </a:lnTo>
                  <a:lnTo>
                    <a:pt x="20" y="157"/>
                  </a:lnTo>
                  <a:lnTo>
                    <a:pt x="41" y="174"/>
                  </a:lnTo>
                  <a:lnTo>
                    <a:pt x="41" y="202"/>
                  </a:lnTo>
                  <a:lnTo>
                    <a:pt x="50" y="224"/>
                  </a:lnTo>
                  <a:lnTo>
                    <a:pt x="48" y="249"/>
                  </a:lnTo>
                  <a:lnTo>
                    <a:pt x="15" y="265"/>
                  </a:lnTo>
                  <a:lnTo>
                    <a:pt x="7" y="307"/>
                  </a:lnTo>
                  <a:lnTo>
                    <a:pt x="27" y="329"/>
                  </a:lnTo>
                  <a:lnTo>
                    <a:pt x="44" y="360"/>
                  </a:lnTo>
                  <a:lnTo>
                    <a:pt x="34" y="376"/>
                  </a:lnTo>
                  <a:lnTo>
                    <a:pt x="31" y="396"/>
                  </a:lnTo>
                  <a:lnTo>
                    <a:pt x="20" y="411"/>
                  </a:lnTo>
                  <a:lnTo>
                    <a:pt x="15" y="427"/>
                  </a:lnTo>
                  <a:lnTo>
                    <a:pt x="31" y="442"/>
                  </a:lnTo>
                  <a:lnTo>
                    <a:pt x="100" y="452"/>
                  </a:lnTo>
                  <a:lnTo>
                    <a:pt x="125" y="442"/>
                  </a:lnTo>
                  <a:lnTo>
                    <a:pt x="135" y="445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45"/>
            <p:cNvSpPr>
              <a:spLocks/>
            </p:cNvSpPr>
            <p:nvPr/>
          </p:nvSpPr>
          <p:spPr bwMode="auto">
            <a:xfrm>
              <a:off x="4016953" y="3050512"/>
              <a:ext cx="101600" cy="174625"/>
            </a:xfrm>
            <a:custGeom>
              <a:avLst/>
              <a:gdLst>
                <a:gd name="T0" fmla="*/ 2147483647 w 64"/>
                <a:gd name="T1" fmla="*/ 2147483647 h 110"/>
                <a:gd name="T2" fmla="*/ 2147483647 w 64"/>
                <a:gd name="T3" fmla="*/ 2147483647 h 110"/>
                <a:gd name="T4" fmla="*/ 0 w 64"/>
                <a:gd name="T5" fmla="*/ 2147483647 h 110"/>
                <a:gd name="T6" fmla="*/ 0 w 64"/>
                <a:gd name="T7" fmla="*/ 2147483647 h 110"/>
                <a:gd name="T8" fmla="*/ 0 w 64"/>
                <a:gd name="T9" fmla="*/ 2147483647 h 110"/>
                <a:gd name="T10" fmla="*/ 2147483647 w 64"/>
                <a:gd name="T11" fmla="*/ 2147483647 h 110"/>
                <a:gd name="T12" fmla="*/ 2147483647 w 64"/>
                <a:gd name="T13" fmla="*/ 2147483647 h 110"/>
                <a:gd name="T14" fmla="*/ 2147483647 w 64"/>
                <a:gd name="T15" fmla="*/ 2147483647 h 110"/>
                <a:gd name="T16" fmla="*/ 2147483647 w 64"/>
                <a:gd name="T17" fmla="*/ 0 h 110"/>
                <a:gd name="T18" fmla="*/ 2147483647 w 64"/>
                <a:gd name="T19" fmla="*/ 2147483647 h 110"/>
                <a:gd name="T20" fmla="*/ 2147483647 w 64"/>
                <a:gd name="T21" fmla="*/ 2147483647 h 110"/>
                <a:gd name="T22" fmla="*/ 2147483647 w 64"/>
                <a:gd name="T23" fmla="*/ 2147483647 h 110"/>
                <a:gd name="T24" fmla="*/ 2147483647 w 64"/>
                <a:gd name="T25" fmla="*/ 2147483647 h 110"/>
                <a:gd name="T26" fmla="*/ 2147483647 w 64"/>
                <a:gd name="T27" fmla="*/ 2147483647 h 110"/>
                <a:gd name="T28" fmla="*/ 2147483647 w 64"/>
                <a:gd name="T29" fmla="*/ 2147483647 h 110"/>
                <a:gd name="T30" fmla="*/ 2147483647 w 64"/>
                <a:gd name="T31" fmla="*/ 2147483647 h 110"/>
                <a:gd name="T32" fmla="*/ 2147483647 w 64"/>
                <a:gd name="T33" fmla="*/ 2147483647 h 1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110"/>
                <a:gd name="T53" fmla="*/ 64 w 64"/>
                <a:gd name="T54" fmla="*/ 110 h 1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110">
                  <a:moveTo>
                    <a:pt x="48" y="99"/>
                  </a:moveTo>
                  <a:lnTo>
                    <a:pt x="32" y="109"/>
                  </a:lnTo>
                  <a:lnTo>
                    <a:pt x="0" y="99"/>
                  </a:lnTo>
                  <a:lnTo>
                    <a:pt x="0" y="93"/>
                  </a:lnTo>
                  <a:lnTo>
                    <a:pt x="0" y="43"/>
                  </a:lnTo>
                  <a:lnTo>
                    <a:pt x="19" y="36"/>
                  </a:lnTo>
                  <a:lnTo>
                    <a:pt x="15" y="27"/>
                  </a:lnTo>
                  <a:lnTo>
                    <a:pt x="19" y="9"/>
                  </a:lnTo>
                  <a:lnTo>
                    <a:pt x="21" y="0"/>
                  </a:lnTo>
                  <a:lnTo>
                    <a:pt x="32" y="6"/>
                  </a:lnTo>
                  <a:lnTo>
                    <a:pt x="38" y="21"/>
                  </a:lnTo>
                  <a:lnTo>
                    <a:pt x="36" y="31"/>
                  </a:lnTo>
                  <a:lnTo>
                    <a:pt x="58" y="46"/>
                  </a:lnTo>
                  <a:lnTo>
                    <a:pt x="63" y="58"/>
                  </a:lnTo>
                  <a:lnTo>
                    <a:pt x="48" y="68"/>
                  </a:lnTo>
                  <a:lnTo>
                    <a:pt x="41" y="87"/>
                  </a:lnTo>
                  <a:lnTo>
                    <a:pt x="48" y="99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46"/>
            <p:cNvSpPr>
              <a:spLocks/>
            </p:cNvSpPr>
            <p:nvPr/>
          </p:nvSpPr>
          <p:spPr bwMode="auto">
            <a:xfrm>
              <a:off x="4016953" y="2928274"/>
              <a:ext cx="101600" cy="163513"/>
            </a:xfrm>
            <a:custGeom>
              <a:avLst/>
              <a:gdLst>
                <a:gd name="T0" fmla="*/ 2147483647 w 64"/>
                <a:gd name="T1" fmla="*/ 2147483647 h 103"/>
                <a:gd name="T2" fmla="*/ 2147483647 w 64"/>
                <a:gd name="T3" fmla="*/ 2147483647 h 103"/>
                <a:gd name="T4" fmla="*/ 0 w 64"/>
                <a:gd name="T5" fmla="*/ 2147483647 h 103"/>
                <a:gd name="T6" fmla="*/ 0 w 64"/>
                <a:gd name="T7" fmla="*/ 2147483647 h 103"/>
                <a:gd name="T8" fmla="*/ 0 w 64"/>
                <a:gd name="T9" fmla="*/ 2147483647 h 103"/>
                <a:gd name="T10" fmla="*/ 2147483647 w 64"/>
                <a:gd name="T11" fmla="*/ 2147483647 h 103"/>
                <a:gd name="T12" fmla="*/ 2147483647 w 64"/>
                <a:gd name="T13" fmla="*/ 2147483647 h 103"/>
                <a:gd name="T14" fmla="*/ 2147483647 w 64"/>
                <a:gd name="T15" fmla="*/ 2147483647 h 103"/>
                <a:gd name="T16" fmla="*/ 2147483647 w 64"/>
                <a:gd name="T17" fmla="*/ 0 h 103"/>
                <a:gd name="T18" fmla="*/ 2147483647 w 64"/>
                <a:gd name="T19" fmla="*/ 2147483647 h 103"/>
                <a:gd name="T20" fmla="*/ 2147483647 w 64"/>
                <a:gd name="T21" fmla="*/ 2147483647 h 103"/>
                <a:gd name="T22" fmla="*/ 2147483647 w 64"/>
                <a:gd name="T23" fmla="*/ 2147483647 h 103"/>
                <a:gd name="T24" fmla="*/ 2147483647 w 64"/>
                <a:gd name="T25" fmla="*/ 2147483647 h 103"/>
                <a:gd name="T26" fmla="*/ 2147483647 w 64"/>
                <a:gd name="T27" fmla="*/ 2147483647 h 103"/>
                <a:gd name="T28" fmla="*/ 2147483647 w 64"/>
                <a:gd name="T29" fmla="*/ 2147483647 h 103"/>
                <a:gd name="T30" fmla="*/ 2147483647 w 64"/>
                <a:gd name="T31" fmla="*/ 2147483647 h 103"/>
                <a:gd name="T32" fmla="*/ 2147483647 w 64"/>
                <a:gd name="T33" fmla="*/ 2147483647 h 10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103"/>
                <a:gd name="T53" fmla="*/ 64 w 64"/>
                <a:gd name="T54" fmla="*/ 103 h 10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103">
                  <a:moveTo>
                    <a:pt x="48" y="92"/>
                  </a:moveTo>
                  <a:lnTo>
                    <a:pt x="32" y="102"/>
                  </a:lnTo>
                  <a:lnTo>
                    <a:pt x="0" y="92"/>
                  </a:lnTo>
                  <a:lnTo>
                    <a:pt x="0" y="88"/>
                  </a:lnTo>
                  <a:lnTo>
                    <a:pt x="0" y="40"/>
                  </a:lnTo>
                  <a:lnTo>
                    <a:pt x="19" y="34"/>
                  </a:lnTo>
                  <a:lnTo>
                    <a:pt x="15" y="26"/>
                  </a:lnTo>
                  <a:lnTo>
                    <a:pt x="19" y="9"/>
                  </a:lnTo>
                  <a:lnTo>
                    <a:pt x="21" y="0"/>
                  </a:lnTo>
                  <a:lnTo>
                    <a:pt x="32" y="6"/>
                  </a:lnTo>
                  <a:lnTo>
                    <a:pt x="38" y="20"/>
                  </a:lnTo>
                  <a:lnTo>
                    <a:pt x="36" y="29"/>
                  </a:lnTo>
                  <a:lnTo>
                    <a:pt x="58" y="43"/>
                  </a:lnTo>
                  <a:lnTo>
                    <a:pt x="63" y="54"/>
                  </a:lnTo>
                  <a:lnTo>
                    <a:pt x="48" y="64"/>
                  </a:lnTo>
                  <a:lnTo>
                    <a:pt x="41" y="81"/>
                  </a:lnTo>
                  <a:lnTo>
                    <a:pt x="48" y="92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47"/>
            <p:cNvSpPr>
              <a:spLocks/>
            </p:cNvSpPr>
            <p:nvPr/>
          </p:nvSpPr>
          <p:spPr bwMode="auto">
            <a:xfrm>
              <a:off x="3893128" y="2979074"/>
              <a:ext cx="160337" cy="166688"/>
            </a:xfrm>
            <a:custGeom>
              <a:avLst/>
              <a:gdLst>
                <a:gd name="T0" fmla="*/ 2147483647 w 101"/>
                <a:gd name="T1" fmla="*/ 2147483647 h 105"/>
                <a:gd name="T2" fmla="*/ 2147483647 w 101"/>
                <a:gd name="T3" fmla="*/ 2147483647 h 105"/>
                <a:gd name="T4" fmla="*/ 2147483647 w 101"/>
                <a:gd name="T5" fmla="*/ 2147483647 h 105"/>
                <a:gd name="T6" fmla="*/ 2147483647 w 101"/>
                <a:gd name="T7" fmla="*/ 2147483647 h 105"/>
                <a:gd name="T8" fmla="*/ 2147483647 w 101"/>
                <a:gd name="T9" fmla="*/ 2147483647 h 105"/>
                <a:gd name="T10" fmla="*/ 2147483647 w 101"/>
                <a:gd name="T11" fmla="*/ 2147483647 h 105"/>
                <a:gd name="T12" fmla="*/ 2147483647 w 101"/>
                <a:gd name="T13" fmla="*/ 2147483647 h 105"/>
                <a:gd name="T14" fmla="*/ 2147483647 w 101"/>
                <a:gd name="T15" fmla="*/ 0 h 105"/>
                <a:gd name="T16" fmla="*/ 2147483647 w 101"/>
                <a:gd name="T17" fmla="*/ 2147483647 h 105"/>
                <a:gd name="T18" fmla="*/ 2147483647 w 101"/>
                <a:gd name="T19" fmla="*/ 2147483647 h 105"/>
                <a:gd name="T20" fmla="*/ 2147483647 w 101"/>
                <a:gd name="T21" fmla="*/ 2147483647 h 105"/>
                <a:gd name="T22" fmla="*/ 0 w 101"/>
                <a:gd name="T23" fmla="*/ 2147483647 h 105"/>
                <a:gd name="T24" fmla="*/ 2147483647 w 101"/>
                <a:gd name="T25" fmla="*/ 2147483647 h 105"/>
                <a:gd name="T26" fmla="*/ 2147483647 w 101"/>
                <a:gd name="T27" fmla="*/ 2147483647 h 105"/>
                <a:gd name="T28" fmla="*/ 2147483647 w 101"/>
                <a:gd name="T29" fmla="*/ 2147483647 h 105"/>
                <a:gd name="T30" fmla="*/ 2147483647 w 101"/>
                <a:gd name="T31" fmla="*/ 2147483647 h 105"/>
                <a:gd name="T32" fmla="*/ 2147483647 w 101"/>
                <a:gd name="T33" fmla="*/ 2147483647 h 10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1"/>
                <a:gd name="T52" fmla="*/ 0 h 105"/>
                <a:gd name="T53" fmla="*/ 101 w 101"/>
                <a:gd name="T54" fmla="*/ 105 h 10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1" h="105">
                  <a:moveTo>
                    <a:pt x="77" y="88"/>
                  </a:moveTo>
                  <a:lnTo>
                    <a:pt x="73" y="75"/>
                  </a:lnTo>
                  <a:lnTo>
                    <a:pt x="69" y="63"/>
                  </a:lnTo>
                  <a:lnTo>
                    <a:pt x="96" y="54"/>
                  </a:lnTo>
                  <a:lnTo>
                    <a:pt x="100" y="44"/>
                  </a:lnTo>
                  <a:lnTo>
                    <a:pt x="93" y="18"/>
                  </a:lnTo>
                  <a:lnTo>
                    <a:pt x="83" y="18"/>
                  </a:lnTo>
                  <a:lnTo>
                    <a:pt x="47" y="0"/>
                  </a:lnTo>
                  <a:lnTo>
                    <a:pt x="28" y="18"/>
                  </a:lnTo>
                  <a:lnTo>
                    <a:pt x="21" y="47"/>
                  </a:lnTo>
                  <a:lnTo>
                    <a:pt x="1" y="69"/>
                  </a:lnTo>
                  <a:lnTo>
                    <a:pt x="0" y="92"/>
                  </a:lnTo>
                  <a:lnTo>
                    <a:pt x="1" y="104"/>
                  </a:lnTo>
                  <a:lnTo>
                    <a:pt x="32" y="97"/>
                  </a:lnTo>
                  <a:lnTo>
                    <a:pt x="50" y="104"/>
                  </a:lnTo>
                  <a:lnTo>
                    <a:pt x="59" y="94"/>
                  </a:lnTo>
                  <a:lnTo>
                    <a:pt x="77" y="88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48" descr="90%"/>
            <p:cNvSpPr>
              <a:spLocks/>
            </p:cNvSpPr>
            <p:nvPr/>
          </p:nvSpPr>
          <p:spPr bwMode="auto">
            <a:xfrm>
              <a:off x="2981903" y="3217199"/>
              <a:ext cx="263525" cy="433388"/>
            </a:xfrm>
            <a:custGeom>
              <a:avLst/>
              <a:gdLst>
                <a:gd name="T0" fmla="*/ 2147483647 w 166"/>
                <a:gd name="T1" fmla="*/ 2147483647 h 273"/>
                <a:gd name="T2" fmla="*/ 2147483647 w 166"/>
                <a:gd name="T3" fmla="*/ 2147483647 h 273"/>
                <a:gd name="T4" fmla="*/ 2147483647 w 166"/>
                <a:gd name="T5" fmla="*/ 2147483647 h 273"/>
                <a:gd name="T6" fmla="*/ 2147483647 w 166"/>
                <a:gd name="T7" fmla="*/ 2147483647 h 273"/>
                <a:gd name="T8" fmla="*/ 2147483647 w 166"/>
                <a:gd name="T9" fmla="*/ 2147483647 h 273"/>
                <a:gd name="T10" fmla="*/ 2147483647 w 166"/>
                <a:gd name="T11" fmla="*/ 2147483647 h 273"/>
                <a:gd name="T12" fmla="*/ 2147483647 w 166"/>
                <a:gd name="T13" fmla="*/ 2147483647 h 273"/>
                <a:gd name="T14" fmla="*/ 2147483647 w 166"/>
                <a:gd name="T15" fmla="*/ 2147483647 h 273"/>
                <a:gd name="T16" fmla="*/ 2147483647 w 166"/>
                <a:gd name="T17" fmla="*/ 0 h 273"/>
                <a:gd name="T18" fmla="*/ 2147483647 w 166"/>
                <a:gd name="T19" fmla="*/ 2147483647 h 273"/>
                <a:gd name="T20" fmla="*/ 2147483647 w 166"/>
                <a:gd name="T21" fmla="*/ 2147483647 h 273"/>
                <a:gd name="T22" fmla="*/ 2147483647 w 166"/>
                <a:gd name="T23" fmla="*/ 2147483647 h 273"/>
                <a:gd name="T24" fmla="*/ 2147483647 w 166"/>
                <a:gd name="T25" fmla="*/ 2147483647 h 273"/>
                <a:gd name="T26" fmla="*/ 2147483647 w 166"/>
                <a:gd name="T27" fmla="*/ 2147483647 h 273"/>
                <a:gd name="T28" fmla="*/ 0 w 166"/>
                <a:gd name="T29" fmla="*/ 2147483647 h 273"/>
                <a:gd name="T30" fmla="*/ 2147483647 w 166"/>
                <a:gd name="T31" fmla="*/ 2147483647 h 273"/>
                <a:gd name="T32" fmla="*/ 2147483647 w 166"/>
                <a:gd name="T33" fmla="*/ 2147483647 h 273"/>
                <a:gd name="T34" fmla="*/ 2147483647 w 166"/>
                <a:gd name="T35" fmla="*/ 2147483647 h 273"/>
                <a:gd name="T36" fmla="*/ 2147483647 w 166"/>
                <a:gd name="T37" fmla="*/ 2147483647 h 273"/>
                <a:gd name="T38" fmla="*/ 2147483647 w 166"/>
                <a:gd name="T39" fmla="*/ 2147483647 h 273"/>
                <a:gd name="T40" fmla="*/ 2147483647 w 166"/>
                <a:gd name="T41" fmla="*/ 2147483647 h 273"/>
                <a:gd name="T42" fmla="*/ 2147483647 w 166"/>
                <a:gd name="T43" fmla="*/ 2147483647 h 273"/>
                <a:gd name="T44" fmla="*/ 2147483647 w 166"/>
                <a:gd name="T45" fmla="*/ 2147483647 h 273"/>
                <a:gd name="T46" fmla="*/ 2147483647 w 166"/>
                <a:gd name="T47" fmla="*/ 2147483647 h 273"/>
                <a:gd name="T48" fmla="*/ 2147483647 w 166"/>
                <a:gd name="T49" fmla="*/ 2147483647 h 273"/>
                <a:gd name="T50" fmla="*/ 2147483647 w 166"/>
                <a:gd name="T51" fmla="*/ 2147483647 h 273"/>
                <a:gd name="T52" fmla="*/ 2147483647 w 166"/>
                <a:gd name="T53" fmla="*/ 2147483647 h 273"/>
                <a:gd name="T54" fmla="*/ 2147483647 w 166"/>
                <a:gd name="T55" fmla="*/ 2147483647 h 273"/>
                <a:gd name="T56" fmla="*/ 2147483647 w 166"/>
                <a:gd name="T57" fmla="*/ 2147483647 h 273"/>
                <a:gd name="T58" fmla="*/ 2147483647 w 166"/>
                <a:gd name="T59" fmla="*/ 2147483647 h 273"/>
                <a:gd name="T60" fmla="*/ 2147483647 w 166"/>
                <a:gd name="T61" fmla="*/ 2147483647 h 2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6"/>
                <a:gd name="T94" fmla="*/ 0 h 273"/>
                <a:gd name="T95" fmla="*/ 166 w 166"/>
                <a:gd name="T96" fmla="*/ 273 h 27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6" h="273">
                  <a:moveTo>
                    <a:pt x="151" y="150"/>
                  </a:moveTo>
                  <a:lnTo>
                    <a:pt x="154" y="122"/>
                  </a:lnTo>
                  <a:lnTo>
                    <a:pt x="165" y="109"/>
                  </a:lnTo>
                  <a:lnTo>
                    <a:pt x="157" y="93"/>
                  </a:lnTo>
                  <a:lnTo>
                    <a:pt x="109" y="77"/>
                  </a:lnTo>
                  <a:lnTo>
                    <a:pt x="112" y="56"/>
                  </a:lnTo>
                  <a:lnTo>
                    <a:pt x="129" y="37"/>
                  </a:lnTo>
                  <a:lnTo>
                    <a:pt x="118" y="3"/>
                  </a:lnTo>
                  <a:lnTo>
                    <a:pt x="112" y="0"/>
                  </a:lnTo>
                  <a:lnTo>
                    <a:pt x="80" y="18"/>
                  </a:lnTo>
                  <a:lnTo>
                    <a:pt x="67" y="69"/>
                  </a:lnTo>
                  <a:lnTo>
                    <a:pt x="59" y="100"/>
                  </a:lnTo>
                  <a:lnTo>
                    <a:pt x="34" y="122"/>
                  </a:lnTo>
                  <a:lnTo>
                    <a:pt x="18" y="129"/>
                  </a:lnTo>
                  <a:lnTo>
                    <a:pt x="0" y="131"/>
                  </a:lnTo>
                  <a:lnTo>
                    <a:pt x="40" y="181"/>
                  </a:lnTo>
                  <a:lnTo>
                    <a:pt x="50" y="219"/>
                  </a:lnTo>
                  <a:lnTo>
                    <a:pt x="47" y="238"/>
                  </a:lnTo>
                  <a:lnTo>
                    <a:pt x="76" y="253"/>
                  </a:lnTo>
                  <a:lnTo>
                    <a:pt x="76" y="265"/>
                  </a:lnTo>
                  <a:lnTo>
                    <a:pt x="103" y="272"/>
                  </a:lnTo>
                  <a:lnTo>
                    <a:pt x="109" y="272"/>
                  </a:lnTo>
                  <a:lnTo>
                    <a:pt x="109" y="250"/>
                  </a:lnTo>
                  <a:lnTo>
                    <a:pt x="131" y="246"/>
                  </a:lnTo>
                  <a:lnTo>
                    <a:pt x="135" y="222"/>
                  </a:lnTo>
                  <a:lnTo>
                    <a:pt x="121" y="209"/>
                  </a:lnTo>
                  <a:lnTo>
                    <a:pt x="109" y="199"/>
                  </a:lnTo>
                  <a:lnTo>
                    <a:pt x="116" y="153"/>
                  </a:lnTo>
                  <a:lnTo>
                    <a:pt x="125" y="147"/>
                  </a:lnTo>
                  <a:lnTo>
                    <a:pt x="145" y="153"/>
                  </a:lnTo>
                  <a:lnTo>
                    <a:pt x="151" y="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49"/>
            <p:cNvSpPr>
              <a:spLocks/>
            </p:cNvSpPr>
            <p:nvPr/>
          </p:nvSpPr>
          <p:spPr bwMode="auto">
            <a:xfrm>
              <a:off x="2981903" y="3217199"/>
              <a:ext cx="263525" cy="433388"/>
            </a:xfrm>
            <a:custGeom>
              <a:avLst/>
              <a:gdLst>
                <a:gd name="T0" fmla="*/ 2147483647 w 166"/>
                <a:gd name="T1" fmla="*/ 2147483647 h 273"/>
                <a:gd name="T2" fmla="*/ 2147483647 w 166"/>
                <a:gd name="T3" fmla="*/ 2147483647 h 273"/>
                <a:gd name="T4" fmla="*/ 2147483647 w 166"/>
                <a:gd name="T5" fmla="*/ 2147483647 h 273"/>
                <a:gd name="T6" fmla="*/ 2147483647 w 166"/>
                <a:gd name="T7" fmla="*/ 2147483647 h 273"/>
                <a:gd name="T8" fmla="*/ 2147483647 w 166"/>
                <a:gd name="T9" fmla="*/ 2147483647 h 273"/>
                <a:gd name="T10" fmla="*/ 2147483647 w 166"/>
                <a:gd name="T11" fmla="*/ 2147483647 h 273"/>
                <a:gd name="T12" fmla="*/ 2147483647 w 166"/>
                <a:gd name="T13" fmla="*/ 2147483647 h 273"/>
                <a:gd name="T14" fmla="*/ 2147483647 w 166"/>
                <a:gd name="T15" fmla="*/ 2147483647 h 273"/>
                <a:gd name="T16" fmla="*/ 2147483647 w 166"/>
                <a:gd name="T17" fmla="*/ 0 h 273"/>
                <a:gd name="T18" fmla="*/ 2147483647 w 166"/>
                <a:gd name="T19" fmla="*/ 2147483647 h 273"/>
                <a:gd name="T20" fmla="*/ 2147483647 w 166"/>
                <a:gd name="T21" fmla="*/ 2147483647 h 273"/>
                <a:gd name="T22" fmla="*/ 2147483647 w 166"/>
                <a:gd name="T23" fmla="*/ 2147483647 h 273"/>
                <a:gd name="T24" fmla="*/ 2147483647 w 166"/>
                <a:gd name="T25" fmla="*/ 2147483647 h 273"/>
                <a:gd name="T26" fmla="*/ 2147483647 w 166"/>
                <a:gd name="T27" fmla="*/ 2147483647 h 273"/>
                <a:gd name="T28" fmla="*/ 0 w 166"/>
                <a:gd name="T29" fmla="*/ 2147483647 h 273"/>
                <a:gd name="T30" fmla="*/ 2147483647 w 166"/>
                <a:gd name="T31" fmla="*/ 2147483647 h 273"/>
                <a:gd name="T32" fmla="*/ 2147483647 w 166"/>
                <a:gd name="T33" fmla="*/ 2147483647 h 273"/>
                <a:gd name="T34" fmla="*/ 2147483647 w 166"/>
                <a:gd name="T35" fmla="*/ 2147483647 h 273"/>
                <a:gd name="T36" fmla="*/ 2147483647 w 166"/>
                <a:gd name="T37" fmla="*/ 2147483647 h 273"/>
                <a:gd name="T38" fmla="*/ 2147483647 w 166"/>
                <a:gd name="T39" fmla="*/ 2147483647 h 273"/>
                <a:gd name="T40" fmla="*/ 2147483647 w 166"/>
                <a:gd name="T41" fmla="*/ 2147483647 h 273"/>
                <a:gd name="T42" fmla="*/ 2147483647 w 166"/>
                <a:gd name="T43" fmla="*/ 2147483647 h 273"/>
                <a:gd name="T44" fmla="*/ 2147483647 w 166"/>
                <a:gd name="T45" fmla="*/ 2147483647 h 273"/>
                <a:gd name="T46" fmla="*/ 2147483647 w 166"/>
                <a:gd name="T47" fmla="*/ 2147483647 h 273"/>
                <a:gd name="T48" fmla="*/ 2147483647 w 166"/>
                <a:gd name="T49" fmla="*/ 2147483647 h 273"/>
                <a:gd name="T50" fmla="*/ 2147483647 w 166"/>
                <a:gd name="T51" fmla="*/ 2147483647 h 273"/>
                <a:gd name="T52" fmla="*/ 2147483647 w 166"/>
                <a:gd name="T53" fmla="*/ 2147483647 h 273"/>
                <a:gd name="T54" fmla="*/ 2147483647 w 166"/>
                <a:gd name="T55" fmla="*/ 2147483647 h 273"/>
                <a:gd name="T56" fmla="*/ 2147483647 w 166"/>
                <a:gd name="T57" fmla="*/ 2147483647 h 273"/>
                <a:gd name="T58" fmla="*/ 2147483647 w 166"/>
                <a:gd name="T59" fmla="*/ 2147483647 h 273"/>
                <a:gd name="T60" fmla="*/ 2147483647 w 166"/>
                <a:gd name="T61" fmla="*/ 2147483647 h 2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6"/>
                <a:gd name="T94" fmla="*/ 0 h 273"/>
                <a:gd name="T95" fmla="*/ 166 w 166"/>
                <a:gd name="T96" fmla="*/ 273 h 27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6" h="273">
                  <a:moveTo>
                    <a:pt x="151" y="150"/>
                  </a:moveTo>
                  <a:lnTo>
                    <a:pt x="154" y="122"/>
                  </a:lnTo>
                  <a:lnTo>
                    <a:pt x="165" y="109"/>
                  </a:lnTo>
                  <a:lnTo>
                    <a:pt x="157" y="93"/>
                  </a:lnTo>
                  <a:lnTo>
                    <a:pt x="109" y="77"/>
                  </a:lnTo>
                  <a:lnTo>
                    <a:pt x="112" y="56"/>
                  </a:lnTo>
                  <a:lnTo>
                    <a:pt x="129" y="37"/>
                  </a:lnTo>
                  <a:lnTo>
                    <a:pt x="118" y="3"/>
                  </a:lnTo>
                  <a:lnTo>
                    <a:pt x="112" y="0"/>
                  </a:lnTo>
                  <a:lnTo>
                    <a:pt x="80" y="18"/>
                  </a:lnTo>
                  <a:lnTo>
                    <a:pt x="67" y="69"/>
                  </a:lnTo>
                  <a:lnTo>
                    <a:pt x="59" y="100"/>
                  </a:lnTo>
                  <a:lnTo>
                    <a:pt x="34" y="122"/>
                  </a:lnTo>
                  <a:lnTo>
                    <a:pt x="18" y="129"/>
                  </a:lnTo>
                  <a:lnTo>
                    <a:pt x="0" y="131"/>
                  </a:lnTo>
                  <a:lnTo>
                    <a:pt x="40" y="181"/>
                  </a:lnTo>
                  <a:lnTo>
                    <a:pt x="50" y="219"/>
                  </a:lnTo>
                  <a:lnTo>
                    <a:pt x="47" y="238"/>
                  </a:lnTo>
                  <a:lnTo>
                    <a:pt x="76" y="253"/>
                  </a:lnTo>
                  <a:lnTo>
                    <a:pt x="76" y="265"/>
                  </a:lnTo>
                  <a:lnTo>
                    <a:pt x="103" y="272"/>
                  </a:lnTo>
                  <a:lnTo>
                    <a:pt x="109" y="272"/>
                  </a:lnTo>
                  <a:lnTo>
                    <a:pt x="109" y="250"/>
                  </a:lnTo>
                  <a:lnTo>
                    <a:pt x="131" y="246"/>
                  </a:lnTo>
                  <a:lnTo>
                    <a:pt x="135" y="222"/>
                  </a:lnTo>
                  <a:lnTo>
                    <a:pt x="121" y="209"/>
                  </a:lnTo>
                  <a:lnTo>
                    <a:pt x="109" y="199"/>
                  </a:lnTo>
                  <a:lnTo>
                    <a:pt x="116" y="153"/>
                  </a:lnTo>
                  <a:lnTo>
                    <a:pt x="125" y="147"/>
                  </a:lnTo>
                  <a:lnTo>
                    <a:pt x="145" y="153"/>
                  </a:lnTo>
                  <a:lnTo>
                    <a:pt x="151" y="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0" descr="90%"/>
            <p:cNvSpPr>
              <a:spLocks/>
            </p:cNvSpPr>
            <p:nvPr/>
          </p:nvSpPr>
          <p:spPr bwMode="auto">
            <a:xfrm>
              <a:off x="2388178" y="1599537"/>
              <a:ext cx="2120900" cy="1833562"/>
            </a:xfrm>
            <a:custGeom>
              <a:avLst/>
              <a:gdLst>
                <a:gd name="T0" fmla="*/ 2147483647 w 1336"/>
                <a:gd name="T1" fmla="*/ 2147483647 h 1155"/>
                <a:gd name="T2" fmla="*/ 2147483647 w 1336"/>
                <a:gd name="T3" fmla="*/ 2147483647 h 1155"/>
                <a:gd name="T4" fmla="*/ 2147483647 w 1336"/>
                <a:gd name="T5" fmla="*/ 2147483647 h 1155"/>
                <a:gd name="T6" fmla="*/ 2147483647 w 1336"/>
                <a:gd name="T7" fmla="*/ 2147483647 h 1155"/>
                <a:gd name="T8" fmla="*/ 2147483647 w 1336"/>
                <a:gd name="T9" fmla="*/ 2147483647 h 1155"/>
                <a:gd name="T10" fmla="*/ 2147483647 w 1336"/>
                <a:gd name="T11" fmla="*/ 2147483647 h 1155"/>
                <a:gd name="T12" fmla="*/ 2147483647 w 1336"/>
                <a:gd name="T13" fmla="*/ 2147483647 h 1155"/>
                <a:gd name="T14" fmla="*/ 2147483647 w 1336"/>
                <a:gd name="T15" fmla="*/ 2147483647 h 1155"/>
                <a:gd name="T16" fmla="*/ 2147483647 w 1336"/>
                <a:gd name="T17" fmla="*/ 2147483647 h 1155"/>
                <a:gd name="T18" fmla="*/ 2147483647 w 1336"/>
                <a:gd name="T19" fmla="*/ 2147483647 h 1155"/>
                <a:gd name="T20" fmla="*/ 2147483647 w 1336"/>
                <a:gd name="T21" fmla="*/ 2147483647 h 1155"/>
                <a:gd name="T22" fmla="*/ 2147483647 w 1336"/>
                <a:gd name="T23" fmla="*/ 2147483647 h 1155"/>
                <a:gd name="T24" fmla="*/ 2147483647 w 1336"/>
                <a:gd name="T25" fmla="*/ 2147483647 h 1155"/>
                <a:gd name="T26" fmla="*/ 2147483647 w 1336"/>
                <a:gd name="T27" fmla="*/ 2147483647 h 1155"/>
                <a:gd name="T28" fmla="*/ 2147483647 w 1336"/>
                <a:gd name="T29" fmla="*/ 2147483647 h 1155"/>
                <a:gd name="T30" fmla="*/ 2147483647 w 1336"/>
                <a:gd name="T31" fmla="*/ 2147483647 h 1155"/>
                <a:gd name="T32" fmla="*/ 2147483647 w 1336"/>
                <a:gd name="T33" fmla="*/ 2147483647 h 1155"/>
                <a:gd name="T34" fmla="*/ 2147483647 w 1336"/>
                <a:gd name="T35" fmla="*/ 2147483647 h 1155"/>
                <a:gd name="T36" fmla="*/ 2147483647 w 1336"/>
                <a:gd name="T37" fmla="*/ 2147483647 h 1155"/>
                <a:gd name="T38" fmla="*/ 2147483647 w 1336"/>
                <a:gd name="T39" fmla="*/ 2147483647 h 1155"/>
                <a:gd name="T40" fmla="*/ 2147483647 w 1336"/>
                <a:gd name="T41" fmla="*/ 2147483647 h 1155"/>
                <a:gd name="T42" fmla="*/ 2147483647 w 1336"/>
                <a:gd name="T43" fmla="*/ 2147483647 h 1155"/>
                <a:gd name="T44" fmla="*/ 2147483647 w 1336"/>
                <a:gd name="T45" fmla="*/ 2147483647 h 1155"/>
                <a:gd name="T46" fmla="*/ 2147483647 w 1336"/>
                <a:gd name="T47" fmla="*/ 2147483647 h 1155"/>
                <a:gd name="T48" fmla="*/ 2147483647 w 1336"/>
                <a:gd name="T49" fmla="*/ 2147483647 h 1155"/>
                <a:gd name="T50" fmla="*/ 2147483647 w 1336"/>
                <a:gd name="T51" fmla="*/ 2147483647 h 1155"/>
                <a:gd name="T52" fmla="*/ 2147483647 w 1336"/>
                <a:gd name="T53" fmla="*/ 2147483647 h 1155"/>
                <a:gd name="T54" fmla="*/ 2147483647 w 1336"/>
                <a:gd name="T55" fmla="*/ 2147483647 h 1155"/>
                <a:gd name="T56" fmla="*/ 2147483647 w 1336"/>
                <a:gd name="T57" fmla="*/ 0 h 1155"/>
                <a:gd name="T58" fmla="*/ 2147483647 w 1336"/>
                <a:gd name="T59" fmla="*/ 2147483647 h 1155"/>
                <a:gd name="T60" fmla="*/ 2147483647 w 1336"/>
                <a:gd name="T61" fmla="*/ 2147483647 h 1155"/>
                <a:gd name="T62" fmla="*/ 2147483647 w 1336"/>
                <a:gd name="T63" fmla="*/ 2147483647 h 1155"/>
                <a:gd name="T64" fmla="*/ 2147483647 w 1336"/>
                <a:gd name="T65" fmla="*/ 2147483647 h 1155"/>
                <a:gd name="T66" fmla="*/ 2147483647 w 1336"/>
                <a:gd name="T67" fmla="*/ 2147483647 h 1155"/>
                <a:gd name="T68" fmla="*/ 2147483647 w 1336"/>
                <a:gd name="T69" fmla="*/ 2147483647 h 1155"/>
                <a:gd name="T70" fmla="*/ 2147483647 w 1336"/>
                <a:gd name="T71" fmla="*/ 2147483647 h 1155"/>
                <a:gd name="T72" fmla="*/ 2147483647 w 1336"/>
                <a:gd name="T73" fmla="*/ 2147483647 h 1155"/>
                <a:gd name="T74" fmla="*/ 2147483647 w 1336"/>
                <a:gd name="T75" fmla="*/ 2147483647 h 1155"/>
                <a:gd name="T76" fmla="*/ 2147483647 w 1336"/>
                <a:gd name="T77" fmla="*/ 2147483647 h 1155"/>
                <a:gd name="T78" fmla="*/ 2147483647 w 1336"/>
                <a:gd name="T79" fmla="*/ 2147483647 h 1155"/>
                <a:gd name="T80" fmla="*/ 2147483647 w 1336"/>
                <a:gd name="T81" fmla="*/ 2147483647 h 1155"/>
                <a:gd name="T82" fmla="*/ 2147483647 w 1336"/>
                <a:gd name="T83" fmla="*/ 2147483647 h 1155"/>
                <a:gd name="T84" fmla="*/ 2147483647 w 1336"/>
                <a:gd name="T85" fmla="*/ 2147483647 h 1155"/>
                <a:gd name="T86" fmla="*/ 2147483647 w 1336"/>
                <a:gd name="T87" fmla="*/ 2147483647 h 1155"/>
                <a:gd name="T88" fmla="*/ 2147483647 w 1336"/>
                <a:gd name="T89" fmla="*/ 2147483647 h 1155"/>
                <a:gd name="T90" fmla="*/ 2147483647 w 1336"/>
                <a:gd name="T91" fmla="*/ 2147483647 h 1155"/>
                <a:gd name="T92" fmla="*/ 2147483647 w 1336"/>
                <a:gd name="T93" fmla="*/ 2147483647 h 1155"/>
                <a:gd name="T94" fmla="*/ 2147483647 w 1336"/>
                <a:gd name="T95" fmla="*/ 2147483647 h 1155"/>
                <a:gd name="T96" fmla="*/ 2147483647 w 1336"/>
                <a:gd name="T97" fmla="*/ 2147483647 h 1155"/>
                <a:gd name="T98" fmla="*/ 2147483647 w 1336"/>
                <a:gd name="T99" fmla="*/ 2147483647 h 115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36"/>
                <a:gd name="T151" fmla="*/ 0 h 1155"/>
                <a:gd name="T152" fmla="*/ 1336 w 1336"/>
                <a:gd name="T153" fmla="*/ 1155 h 115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36" h="1155">
                  <a:moveTo>
                    <a:pt x="373" y="1150"/>
                  </a:moveTo>
                  <a:lnTo>
                    <a:pt x="393" y="1147"/>
                  </a:lnTo>
                  <a:lnTo>
                    <a:pt x="408" y="1141"/>
                  </a:lnTo>
                  <a:lnTo>
                    <a:pt x="434" y="1119"/>
                  </a:lnTo>
                  <a:lnTo>
                    <a:pt x="441" y="1088"/>
                  </a:lnTo>
                  <a:lnTo>
                    <a:pt x="454" y="1038"/>
                  </a:lnTo>
                  <a:lnTo>
                    <a:pt x="487" y="1019"/>
                  </a:lnTo>
                  <a:lnTo>
                    <a:pt x="493" y="1022"/>
                  </a:lnTo>
                  <a:lnTo>
                    <a:pt x="503" y="1056"/>
                  </a:lnTo>
                  <a:lnTo>
                    <a:pt x="487" y="1075"/>
                  </a:lnTo>
                  <a:lnTo>
                    <a:pt x="483" y="1097"/>
                  </a:lnTo>
                  <a:lnTo>
                    <a:pt x="531" y="1112"/>
                  </a:lnTo>
                  <a:lnTo>
                    <a:pt x="539" y="1129"/>
                  </a:lnTo>
                  <a:lnTo>
                    <a:pt x="568" y="1126"/>
                  </a:lnTo>
                  <a:lnTo>
                    <a:pt x="580" y="1129"/>
                  </a:lnTo>
                  <a:lnTo>
                    <a:pt x="586" y="1135"/>
                  </a:lnTo>
                  <a:lnTo>
                    <a:pt x="639" y="1063"/>
                  </a:lnTo>
                  <a:lnTo>
                    <a:pt x="652" y="1060"/>
                  </a:lnTo>
                  <a:lnTo>
                    <a:pt x="656" y="1050"/>
                  </a:lnTo>
                  <a:lnTo>
                    <a:pt x="656" y="1034"/>
                  </a:lnTo>
                  <a:lnTo>
                    <a:pt x="671" y="1013"/>
                  </a:lnTo>
                  <a:lnTo>
                    <a:pt x="704" y="1010"/>
                  </a:lnTo>
                  <a:lnTo>
                    <a:pt x="717" y="997"/>
                  </a:lnTo>
                  <a:lnTo>
                    <a:pt x="723" y="1003"/>
                  </a:lnTo>
                  <a:lnTo>
                    <a:pt x="742" y="988"/>
                  </a:lnTo>
                  <a:lnTo>
                    <a:pt x="753" y="988"/>
                  </a:lnTo>
                  <a:lnTo>
                    <a:pt x="787" y="940"/>
                  </a:lnTo>
                  <a:lnTo>
                    <a:pt x="804" y="940"/>
                  </a:lnTo>
                  <a:lnTo>
                    <a:pt x="828" y="926"/>
                  </a:lnTo>
                  <a:lnTo>
                    <a:pt x="834" y="931"/>
                  </a:lnTo>
                  <a:lnTo>
                    <a:pt x="872" y="913"/>
                  </a:lnTo>
                  <a:lnTo>
                    <a:pt x="853" y="881"/>
                  </a:lnTo>
                  <a:lnTo>
                    <a:pt x="860" y="847"/>
                  </a:lnTo>
                  <a:lnTo>
                    <a:pt x="876" y="813"/>
                  </a:lnTo>
                  <a:lnTo>
                    <a:pt x="892" y="805"/>
                  </a:lnTo>
                  <a:lnTo>
                    <a:pt x="902" y="809"/>
                  </a:lnTo>
                  <a:lnTo>
                    <a:pt x="902" y="835"/>
                  </a:lnTo>
                  <a:lnTo>
                    <a:pt x="912" y="844"/>
                  </a:lnTo>
                  <a:lnTo>
                    <a:pt x="938" y="825"/>
                  </a:lnTo>
                  <a:lnTo>
                    <a:pt x="947" y="813"/>
                  </a:lnTo>
                  <a:lnTo>
                    <a:pt x="958" y="819"/>
                  </a:lnTo>
                  <a:lnTo>
                    <a:pt x="970" y="805"/>
                  </a:lnTo>
                  <a:lnTo>
                    <a:pt x="996" y="805"/>
                  </a:lnTo>
                  <a:lnTo>
                    <a:pt x="1003" y="797"/>
                  </a:lnTo>
                  <a:lnTo>
                    <a:pt x="996" y="784"/>
                  </a:lnTo>
                  <a:lnTo>
                    <a:pt x="1016" y="766"/>
                  </a:lnTo>
                  <a:lnTo>
                    <a:pt x="1036" y="756"/>
                  </a:lnTo>
                  <a:lnTo>
                    <a:pt x="1072" y="790"/>
                  </a:lnTo>
                  <a:lnTo>
                    <a:pt x="1068" y="805"/>
                  </a:lnTo>
                  <a:lnTo>
                    <a:pt x="1087" y="831"/>
                  </a:lnTo>
                  <a:lnTo>
                    <a:pt x="1127" y="835"/>
                  </a:lnTo>
                  <a:lnTo>
                    <a:pt x="1136" y="815"/>
                  </a:lnTo>
                  <a:lnTo>
                    <a:pt x="1127" y="763"/>
                  </a:lnTo>
                  <a:lnTo>
                    <a:pt x="1136" y="753"/>
                  </a:lnTo>
                  <a:lnTo>
                    <a:pt x="1152" y="766"/>
                  </a:lnTo>
                  <a:lnTo>
                    <a:pt x="1171" y="790"/>
                  </a:lnTo>
                  <a:lnTo>
                    <a:pt x="1197" y="750"/>
                  </a:lnTo>
                  <a:lnTo>
                    <a:pt x="1210" y="746"/>
                  </a:lnTo>
                  <a:lnTo>
                    <a:pt x="1230" y="727"/>
                  </a:lnTo>
                  <a:lnTo>
                    <a:pt x="1240" y="727"/>
                  </a:lnTo>
                  <a:lnTo>
                    <a:pt x="1256" y="713"/>
                  </a:lnTo>
                  <a:lnTo>
                    <a:pt x="1266" y="713"/>
                  </a:lnTo>
                  <a:lnTo>
                    <a:pt x="1276" y="696"/>
                  </a:lnTo>
                  <a:lnTo>
                    <a:pt x="1299" y="696"/>
                  </a:lnTo>
                  <a:lnTo>
                    <a:pt x="1321" y="675"/>
                  </a:lnTo>
                  <a:lnTo>
                    <a:pt x="1335" y="665"/>
                  </a:lnTo>
                  <a:lnTo>
                    <a:pt x="1335" y="653"/>
                  </a:lnTo>
                  <a:lnTo>
                    <a:pt x="1315" y="644"/>
                  </a:lnTo>
                  <a:lnTo>
                    <a:pt x="1315" y="622"/>
                  </a:lnTo>
                  <a:lnTo>
                    <a:pt x="1282" y="581"/>
                  </a:lnTo>
                  <a:lnTo>
                    <a:pt x="1252" y="612"/>
                  </a:lnTo>
                  <a:lnTo>
                    <a:pt x="1242" y="606"/>
                  </a:lnTo>
                  <a:lnTo>
                    <a:pt x="1240" y="588"/>
                  </a:lnTo>
                  <a:lnTo>
                    <a:pt x="1227" y="571"/>
                  </a:lnTo>
                  <a:lnTo>
                    <a:pt x="1224" y="550"/>
                  </a:lnTo>
                  <a:lnTo>
                    <a:pt x="1224" y="528"/>
                  </a:lnTo>
                  <a:lnTo>
                    <a:pt x="1204" y="512"/>
                  </a:lnTo>
                  <a:lnTo>
                    <a:pt x="1201" y="506"/>
                  </a:lnTo>
                  <a:lnTo>
                    <a:pt x="1208" y="493"/>
                  </a:lnTo>
                  <a:lnTo>
                    <a:pt x="1246" y="502"/>
                  </a:lnTo>
                  <a:lnTo>
                    <a:pt x="1250" y="484"/>
                  </a:lnTo>
                  <a:lnTo>
                    <a:pt x="1263" y="469"/>
                  </a:lnTo>
                  <a:lnTo>
                    <a:pt x="1252" y="459"/>
                  </a:lnTo>
                  <a:lnTo>
                    <a:pt x="1256" y="443"/>
                  </a:lnTo>
                  <a:lnTo>
                    <a:pt x="1276" y="435"/>
                  </a:lnTo>
                  <a:lnTo>
                    <a:pt x="1279" y="428"/>
                  </a:lnTo>
                  <a:lnTo>
                    <a:pt x="1276" y="421"/>
                  </a:lnTo>
                  <a:lnTo>
                    <a:pt x="1256" y="428"/>
                  </a:lnTo>
                  <a:lnTo>
                    <a:pt x="1218" y="403"/>
                  </a:lnTo>
                  <a:lnTo>
                    <a:pt x="1214" y="393"/>
                  </a:lnTo>
                  <a:lnTo>
                    <a:pt x="1233" y="371"/>
                  </a:lnTo>
                  <a:lnTo>
                    <a:pt x="1273" y="315"/>
                  </a:lnTo>
                  <a:lnTo>
                    <a:pt x="1276" y="309"/>
                  </a:lnTo>
                  <a:lnTo>
                    <a:pt x="1282" y="309"/>
                  </a:lnTo>
                  <a:lnTo>
                    <a:pt x="1295" y="324"/>
                  </a:lnTo>
                  <a:lnTo>
                    <a:pt x="1299" y="328"/>
                  </a:lnTo>
                  <a:lnTo>
                    <a:pt x="1299" y="256"/>
                  </a:lnTo>
                  <a:lnTo>
                    <a:pt x="1312" y="250"/>
                  </a:lnTo>
                  <a:lnTo>
                    <a:pt x="1312" y="225"/>
                  </a:lnTo>
                  <a:lnTo>
                    <a:pt x="1307" y="180"/>
                  </a:lnTo>
                  <a:lnTo>
                    <a:pt x="1324" y="118"/>
                  </a:lnTo>
                  <a:lnTo>
                    <a:pt x="1276" y="87"/>
                  </a:lnTo>
                  <a:lnTo>
                    <a:pt x="1240" y="115"/>
                  </a:lnTo>
                  <a:lnTo>
                    <a:pt x="1220" y="118"/>
                  </a:lnTo>
                  <a:lnTo>
                    <a:pt x="1214" y="128"/>
                  </a:lnTo>
                  <a:lnTo>
                    <a:pt x="1181" y="121"/>
                  </a:lnTo>
                  <a:lnTo>
                    <a:pt x="1166" y="106"/>
                  </a:lnTo>
                  <a:lnTo>
                    <a:pt x="1156" y="78"/>
                  </a:lnTo>
                  <a:lnTo>
                    <a:pt x="1159" y="69"/>
                  </a:lnTo>
                  <a:lnTo>
                    <a:pt x="1133" y="52"/>
                  </a:lnTo>
                  <a:lnTo>
                    <a:pt x="1121" y="74"/>
                  </a:lnTo>
                  <a:lnTo>
                    <a:pt x="1093" y="59"/>
                  </a:lnTo>
                  <a:lnTo>
                    <a:pt x="1087" y="55"/>
                  </a:lnTo>
                  <a:lnTo>
                    <a:pt x="1104" y="15"/>
                  </a:lnTo>
                  <a:lnTo>
                    <a:pt x="1090" y="0"/>
                  </a:lnTo>
                  <a:lnTo>
                    <a:pt x="1080" y="0"/>
                  </a:lnTo>
                  <a:lnTo>
                    <a:pt x="1051" y="18"/>
                  </a:lnTo>
                  <a:lnTo>
                    <a:pt x="1029" y="52"/>
                  </a:lnTo>
                  <a:lnTo>
                    <a:pt x="1038" y="55"/>
                  </a:lnTo>
                  <a:lnTo>
                    <a:pt x="1055" y="59"/>
                  </a:lnTo>
                  <a:lnTo>
                    <a:pt x="1068" y="93"/>
                  </a:lnTo>
                  <a:lnTo>
                    <a:pt x="1061" y="106"/>
                  </a:lnTo>
                  <a:lnTo>
                    <a:pt x="1048" y="128"/>
                  </a:lnTo>
                  <a:lnTo>
                    <a:pt x="1023" y="215"/>
                  </a:lnTo>
                  <a:lnTo>
                    <a:pt x="1031" y="231"/>
                  </a:lnTo>
                  <a:lnTo>
                    <a:pt x="1025" y="243"/>
                  </a:lnTo>
                  <a:lnTo>
                    <a:pt x="967" y="284"/>
                  </a:lnTo>
                  <a:lnTo>
                    <a:pt x="934" y="282"/>
                  </a:lnTo>
                  <a:lnTo>
                    <a:pt x="918" y="274"/>
                  </a:lnTo>
                  <a:lnTo>
                    <a:pt x="915" y="282"/>
                  </a:lnTo>
                  <a:lnTo>
                    <a:pt x="889" y="380"/>
                  </a:lnTo>
                  <a:lnTo>
                    <a:pt x="876" y="393"/>
                  </a:lnTo>
                  <a:lnTo>
                    <a:pt x="882" y="409"/>
                  </a:lnTo>
                  <a:lnTo>
                    <a:pt x="900" y="421"/>
                  </a:lnTo>
                  <a:lnTo>
                    <a:pt x="925" y="409"/>
                  </a:lnTo>
                  <a:lnTo>
                    <a:pt x="967" y="412"/>
                  </a:lnTo>
                  <a:lnTo>
                    <a:pt x="980" y="393"/>
                  </a:lnTo>
                  <a:lnTo>
                    <a:pt x="1003" y="387"/>
                  </a:lnTo>
                  <a:lnTo>
                    <a:pt x="1045" y="403"/>
                  </a:lnTo>
                  <a:lnTo>
                    <a:pt x="1097" y="453"/>
                  </a:lnTo>
                  <a:lnTo>
                    <a:pt x="1097" y="466"/>
                  </a:lnTo>
                  <a:lnTo>
                    <a:pt x="1084" y="471"/>
                  </a:lnTo>
                  <a:lnTo>
                    <a:pt x="1025" y="475"/>
                  </a:lnTo>
                  <a:lnTo>
                    <a:pt x="1006" y="491"/>
                  </a:lnTo>
                  <a:lnTo>
                    <a:pt x="990" y="487"/>
                  </a:lnTo>
                  <a:lnTo>
                    <a:pt x="980" y="506"/>
                  </a:lnTo>
                  <a:lnTo>
                    <a:pt x="951" y="509"/>
                  </a:lnTo>
                  <a:lnTo>
                    <a:pt x="931" y="537"/>
                  </a:lnTo>
                  <a:lnTo>
                    <a:pt x="928" y="556"/>
                  </a:lnTo>
                  <a:lnTo>
                    <a:pt x="889" y="581"/>
                  </a:lnTo>
                  <a:lnTo>
                    <a:pt x="863" y="584"/>
                  </a:lnTo>
                  <a:lnTo>
                    <a:pt x="834" y="622"/>
                  </a:lnTo>
                  <a:lnTo>
                    <a:pt x="809" y="637"/>
                  </a:lnTo>
                  <a:lnTo>
                    <a:pt x="756" y="625"/>
                  </a:lnTo>
                  <a:lnTo>
                    <a:pt x="739" y="619"/>
                  </a:lnTo>
                  <a:lnTo>
                    <a:pt x="720" y="637"/>
                  </a:lnTo>
                  <a:lnTo>
                    <a:pt x="711" y="672"/>
                  </a:lnTo>
                  <a:lnTo>
                    <a:pt x="739" y="713"/>
                  </a:lnTo>
                  <a:lnTo>
                    <a:pt x="720" y="732"/>
                  </a:lnTo>
                  <a:lnTo>
                    <a:pt x="694" y="744"/>
                  </a:lnTo>
                  <a:lnTo>
                    <a:pt x="658" y="790"/>
                  </a:lnTo>
                  <a:lnTo>
                    <a:pt x="609" y="809"/>
                  </a:lnTo>
                  <a:lnTo>
                    <a:pt x="528" y="819"/>
                  </a:lnTo>
                  <a:lnTo>
                    <a:pt x="519" y="815"/>
                  </a:lnTo>
                  <a:lnTo>
                    <a:pt x="424" y="853"/>
                  </a:lnTo>
                  <a:lnTo>
                    <a:pt x="381" y="881"/>
                  </a:lnTo>
                  <a:lnTo>
                    <a:pt x="369" y="875"/>
                  </a:lnTo>
                  <a:lnTo>
                    <a:pt x="366" y="862"/>
                  </a:lnTo>
                  <a:lnTo>
                    <a:pt x="310" y="860"/>
                  </a:lnTo>
                  <a:lnTo>
                    <a:pt x="246" y="840"/>
                  </a:lnTo>
                  <a:lnTo>
                    <a:pt x="226" y="819"/>
                  </a:lnTo>
                  <a:lnTo>
                    <a:pt x="132" y="809"/>
                  </a:lnTo>
                  <a:lnTo>
                    <a:pt x="116" y="815"/>
                  </a:lnTo>
                  <a:lnTo>
                    <a:pt x="0" y="805"/>
                  </a:lnTo>
                  <a:lnTo>
                    <a:pt x="0" y="821"/>
                  </a:lnTo>
                  <a:lnTo>
                    <a:pt x="6" y="847"/>
                  </a:lnTo>
                  <a:lnTo>
                    <a:pt x="2" y="891"/>
                  </a:lnTo>
                  <a:lnTo>
                    <a:pt x="35" y="938"/>
                  </a:lnTo>
                  <a:lnTo>
                    <a:pt x="51" y="947"/>
                  </a:lnTo>
                  <a:lnTo>
                    <a:pt x="77" y="928"/>
                  </a:lnTo>
                  <a:lnTo>
                    <a:pt x="132" y="928"/>
                  </a:lnTo>
                  <a:lnTo>
                    <a:pt x="148" y="931"/>
                  </a:lnTo>
                  <a:lnTo>
                    <a:pt x="155" y="944"/>
                  </a:lnTo>
                  <a:lnTo>
                    <a:pt x="148" y="957"/>
                  </a:lnTo>
                  <a:lnTo>
                    <a:pt x="119" y="982"/>
                  </a:lnTo>
                  <a:lnTo>
                    <a:pt x="122" y="993"/>
                  </a:lnTo>
                  <a:lnTo>
                    <a:pt x="158" y="1019"/>
                  </a:lnTo>
                  <a:lnTo>
                    <a:pt x="171" y="1019"/>
                  </a:lnTo>
                  <a:lnTo>
                    <a:pt x="174" y="1024"/>
                  </a:lnTo>
                  <a:lnTo>
                    <a:pt x="171" y="1034"/>
                  </a:lnTo>
                  <a:lnTo>
                    <a:pt x="193" y="1053"/>
                  </a:lnTo>
                  <a:lnTo>
                    <a:pt x="246" y="1060"/>
                  </a:lnTo>
                  <a:lnTo>
                    <a:pt x="272" y="1053"/>
                  </a:lnTo>
                  <a:lnTo>
                    <a:pt x="301" y="1024"/>
                  </a:lnTo>
                  <a:lnTo>
                    <a:pt x="341" y="1028"/>
                  </a:lnTo>
                  <a:lnTo>
                    <a:pt x="357" y="1050"/>
                  </a:lnTo>
                  <a:lnTo>
                    <a:pt x="346" y="1070"/>
                  </a:lnTo>
                  <a:lnTo>
                    <a:pt x="350" y="1081"/>
                  </a:lnTo>
                  <a:lnTo>
                    <a:pt x="327" y="1094"/>
                  </a:lnTo>
                  <a:lnTo>
                    <a:pt x="321" y="1107"/>
                  </a:lnTo>
                  <a:lnTo>
                    <a:pt x="324" y="1132"/>
                  </a:lnTo>
                  <a:lnTo>
                    <a:pt x="359" y="1154"/>
                  </a:lnTo>
                  <a:lnTo>
                    <a:pt x="373" y="115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1"/>
            <p:cNvSpPr>
              <a:spLocks/>
            </p:cNvSpPr>
            <p:nvPr/>
          </p:nvSpPr>
          <p:spPr bwMode="auto">
            <a:xfrm>
              <a:off x="2388178" y="1616999"/>
              <a:ext cx="2120900" cy="1811338"/>
            </a:xfrm>
            <a:custGeom>
              <a:avLst/>
              <a:gdLst>
                <a:gd name="T0" fmla="*/ 2147483647 w 1336"/>
                <a:gd name="T1" fmla="*/ 2147483647 h 1141"/>
                <a:gd name="T2" fmla="*/ 2147483647 w 1336"/>
                <a:gd name="T3" fmla="*/ 2147483647 h 1141"/>
                <a:gd name="T4" fmla="*/ 2147483647 w 1336"/>
                <a:gd name="T5" fmla="*/ 2147483647 h 1141"/>
                <a:gd name="T6" fmla="*/ 2147483647 w 1336"/>
                <a:gd name="T7" fmla="*/ 2147483647 h 1141"/>
                <a:gd name="T8" fmla="*/ 2147483647 w 1336"/>
                <a:gd name="T9" fmla="*/ 2147483647 h 1141"/>
                <a:gd name="T10" fmla="*/ 2147483647 w 1336"/>
                <a:gd name="T11" fmla="*/ 2147483647 h 1141"/>
                <a:gd name="T12" fmla="*/ 2147483647 w 1336"/>
                <a:gd name="T13" fmla="*/ 2147483647 h 1141"/>
                <a:gd name="T14" fmla="*/ 2147483647 w 1336"/>
                <a:gd name="T15" fmla="*/ 2147483647 h 1141"/>
                <a:gd name="T16" fmla="*/ 2147483647 w 1336"/>
                <a:gd name="T17" fmla="*/ 2147483647 h 1141"/>
                <a:gd name="T18" fmla="*/ 2147483647 w 1336"/>
                <a:gd name="T19" fmla="*/ 2147483647 h 1141"/>
                <a:gd name="T20" fmla="*/ 2147483647 w 1336"/>
                <a:gd name="T21" fmla="*/ 2147483647 h 1141"/>
                <a:gd name="T22" fmla="*/ 2147483647 w 1336"/>
                <a:gd name="T23" fmla="*/ 2147483647 h 1141"/>
                <a:gd name="T24" fmla="*/ 2147483647 w 1336"/>
                <a:gd name="T25" fmla="*/ 2147483647 h 1141"/>
                <a:gd name="T26" fmla="*/ 2147483647 w 1336"/>
                <a:gd name="T27" fmla="*/ 2147483647 h 1141"/>
                <a:gd name="T28" fmla="*/ 2147483647 w 1336"/>
                <a:gd name="T29" fmla="*/ 2147483647 h 1141"/>
                <a:gd name="T30" fmla="*/ 2147483647 w 1336"/>
                <a:gd name="T31" fmla="*/ 2147483647 h 1141"/>
                <a:gd name="T32" fmla="*/ 2147483647 w 1336"/>
                <a:gd name="T33" fmla="*/ 2147483647 h 1141"/>
                <a:gd name="T34" fmla="*/ 2147483647 w 1336"/>
                <a:gd name="T35" fmla="*/ 2147483647 h 1141"/>
                <a:gd name="T36" fmla="*/ 2147483647 w 1336"/>
                <a:gd name="T37" fmla="*/ 2147483647 h 1141"/>
                <a:gd name="T38" fmla="*/ 2147483647 w 1336"/>
                <a:gd name="T39" fmla="*/ 2147483647 h 1141"/>
                <a:gd name="T40" fmla="*/ 2147483647 w 1336"/>
                <a:gd name="T41" fmla="*/ 2147483647 h 1141"/>
                <a:gd name="T42" fmla="*/ 2147483647 w 1336"/>
                <a:gd name="T43" fmla="*/ 2147483647 h 1141"/>
                <a:gd name="T44" fmla="*/ 2147483647 w 1336"/>
                <a:gd name="T45" fmla="*/ 2147483647 h 1141"/>
                <a:gd name="T46" fmla="*/ 2147483647 w 1336"/>
                <a:gd name="T47" fmla="*/ 2147483647 h 1141"/>
                <a:gd name="T48" fmla="*/ 2147483647 w 1336"/>
                <a:gd name="T49" fmla="*/ 2147483647 h 1141"/>
                <a:gd name="T50" fmla="*/ 2147483647 w 1336"/>
                <a:gd name="T51" fmla="*/ 2147483647 h 1141"/>
                <a:gd name="T52" fmla="*/ 2147483647 w 1336"/>
                <a:gd name="T53" fmla="*/ 2147483647 h 1141"/>
                <a:gd name="T54" fmla="*/ 2147483647 w 1336"/>
                <a:gd name="T55" fmla="*/ 2147483647 h 1141"/>
                <a:gd name="T56" fmla="*/ 2147483647 w 1336"/>
                <a:gd name="T57" fmla="*/ 0 h 1141"/>
                <a:gd name="T58" fmla="*/ 2147483647 w 1336"/>
                <a:gd name="T59" fmla="*/ 2147483647 h 1141"/>
                <a:gd name="T60" fmla="*/ 2147483647 w 1336"/>
                <a:gd name="T61" fmla="*/ 2147483647 h 1141"/>
                <a:gd name="T62" fmla="*/ 2147483647 w 1336"/>
                <a:gd name="T63" fmla="*/ 2147483647 h 1141"/>
                <a:gd name="T64" fmla="*/ 2147483647 w 1336"/>
                <a:gd name="T65" fmla="*/ 2147483647 h 1141"/>
                <a:gd name="T66" fmla="*/ 2147483647 w 1336"/>
                <a:gd name="T67" fmla="*/ 2147483647 h 1141"/>
                <a:gd name="T68" fmla="*/ 2147483647 w 1336"/>
                <a:gd name="T69" fmla="*/ 2147483647 h 1141"/>
                <a:gd name="T70" fmla="*/ 2147483647 w 1336"/>
                <a:gd name="T71" fmla="*/ 2147483647 h 1141"/>
                <a:gd name="T72" fmla="*/ 2147483647 w 1336"/>
                <a:gd name="T73" fmla="*/ 2147483647 h 1141"/>
                <a:gd name="T74" fmla="*/ 2147483647 w 1336"/>
                <a:gd name="T75" fmla="*/ 2147483647 h 1141"/>
                <a:gd name="T76" fmla="*/ 2147483647 w 1336"/>
                <a:gd name="T77" fmla="*/ 2147483647 h 1141"/>
                <a:gd name="T78" fmla="*/ 2147483647 w 1336"/>
                <a:gd name="T79" fmla="*/ 2147483647 h 1141"/>
                <a:gd name="T80" fmla="*/ 2147483647 w 1336"/>
                <a:gd name="T81" fmla="*/ 2147483647 h 1141"/>
                <a:gd name="T82" fmla="*/ 2147483647 w 1336"/>
                <a:gd name="T83" fmla="*/ 2147483647 h 1141"/>
                <a:gd name="T84" fmla="*/ 2147483647 w 1336"/>
                <a:gd name="T85" fmla="*/ 2147483647 h 1141"/>
                <a:gd name="T86" fmla="*/ 2147483647 w 1336"/>
                <a:gd name="T87" fmla="*/ 2147483647 h 1141"/>
                <a:gd name="T88" fmla="*/ 2147483647 w 1336"/>
                <a:gd name="T89" fmla="*/ 2147483647 h 1141"/>
                <a:gd name="T90" fmla="*/ 2147483647 w 1336"/>
                <a:gd name="T91" fmla="*/ 2147483647 h 1141"/>
                <a:gd name="T92" fmla="*/ 2147483647 w 1336"/>
                <a:gd name="T93" fmla="*/ 2147483647 h 1141"/>
                <a:gd name="T94" fmla="*/ 2147483647 w 1336"/>
                <a:gd name="T95" fmla="*/ 2147483647 h 1141"/>
                <a:gd name="T96" fmla="*/ 2147483647 w 1336"/>
                <a:gd name="T97" fmla="*/ 2147483647 h 1141"/>
                <a:gd name="T98" fmla="*/ 2147483647 w 1336"/>
                <a:gd name="T99" fmla="*/ 2147483647 h 114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36"/>
                <a:gd name="T151" fmla="*/ 0 h 1141"/>
                <a:gd name="T152" fmla="*/ 1336 w 1336"/>
                <a:gd name="T153" fmla="*/ 1141 h 114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36" h="1141">
                  <a:moveTo>
                    <a:pt x="373" y="1136"/>
                  </a:moveTo>
                  <a:lnTo>
                    <a:pt x="393" y="1133"/>
                  </a:lnTo>
                  <a:lnTo>
                    <a:pt x="408" y="1127"/>
                  </a:lnTo>
                  <a:lnTo>
                    <a:pt x="434" y="1105"/>
                  </a:lnTo>
                  <a:lnTo>
                    <a:pt x="441" y="1074"/>
                  </a:lnTo>
                  <a:lnTo>
                    <a:pt x="454" y="1026"/>
                  </a:lnTo>
                  <a:lnTo>
                    <a:pt x="487" y="1006"/>
                  </a:lnTo>
                  <a:lnTo>
                    <a:pt x="493" y="1009"/>
                  </a:lnTo>
                  <a:lnTo>
                    <a:pt x="503" y="1043"/>
                  </a:lnTo>
                  <a:lnTo>
                    <a:pt x="487" y="1062"/>
                  </a:lnTo>
                  <a:lnTo>
                    <a:pt x="483" y="1083"/>
                  </a:lnTo>
                  <a:lnTo>
                    <a:pt x="531" y="1099"/>
                  </a:lnTo>
                  <a:lnTo>
                    <a:pt x="539" y="1115"/>
                  </a:lnTo>
                  <a:lnTo>
                    <a:pt x="568" y="1112"/>
                  </a:lnTo>
                  <a:lnTo>
                    <a:pt x="580" y="1115"/>
                  </a:lnTo>
                  <a:lnTo>
                    <a:pt x="586" y="1121"/>
                  </a:lnTo>
                  <a:lnTo>
                    <a:pt x="639" y="1050"/>
                  </a:lnTo>
                  <a:lnTo>
                    <a:pt x="652" y="1047"/>
                  </a:lnTo>
                  <a:lnTo>
                    <a:pt x="656" y="1037"/>
                  </a:lnTo>
                  <a:lnTo>
                    <a:pt x="656" y="1022"/>
                  </a:lnTo>
                  <a:lnTo>
                    <a:pt x="671" y="1001"/>
                  </a:lnTo>
                  <a:lnTo>
                    <a:pt x="704" y="997"/>
                  </a:lnTo>
                  <a:lnTo>
                    <a:pt x="717" y="985"/>
                  </a:lnTo>
                  <a:lnTo>
                    <a:pt x="723" y="991"/>
                  </a:lnTo>
                  <a:lnTo>
                    <a:pt x="742" y="976"/>
                  </a:lnTo>
                  <a:lnTo>
                    <a:pt x="753" y="976"/>
                  </a:lnTo>
                  <a:lnTo>
                    <a:pt x="787" y="929"/>
                  </a:lnTo>
                  <a:lnTo>
                    <a:pt x="804" y="929"/>
                  </a:lnTo>
                  <a:lnTo>
                    <a:pt x="828" y="915"/>
                  </a:lnTo>
                  <a:lnTo>
                    <a:pt x="834" y="919"/>
                  </a:lnTo>
                  <a:lnTo>
                    <a:pt x="872" y="901"/>
                  </a:lnTo>
                  <a:lnTo>
                    <a:pt x="853" y="871"/>
                  </a:lnTo>
                  <a:lnTo>
                    <a:pt x="860" y="836"/>
                  </a:lnTo>
                  <a:lnTo>
                    <a:pt x="876" y="803"/>
                  </a:lnTo>
                  <a:lnTo>
                    <a:pt x="892" y="796"/>
                  </a:lnTo>
                  <a:lnTo>
                    <a:pt x="902" y="799"/>
                  </a:lnTo>
                  <a:lnTo>
                    <a:pt x="902" y="825"/>
                  </a:lnTo>
                  <a:lnTo>
                    <a:pt x="912" y="834"/>
                  </a:lnTo>
                  <a:lnTo>
                    <a:pt x="938" y="815"/>
                  </a:lnTo>
                  <a:lnTo>
                    <a:pt x="947" y="803"/>
                  </a:lnTo>
                  <a:lnTo>
                    <a:pt x="958" y="809"/>
                  </a:lnTo>
                  <a:lnTo>
                    <a:pt x="970" y="796"/>
                  </a:lnTo>
                  <a:lnTo>
                    <a:pt x="996" y="796"/>
                  </a:lnTo>
                  <a:lnTo>
                    <a:pt x="1003" y="788"/>
                  </a:lnTo>
                  <a:lnTo>
                    <a:pt x="996" y="775"/>
                  </a:lnTo>
                  <a:lnTo>
                    <a:pt x="1016" y="757"/>
                  </a:lnTo>
                  <a:lnTo>
                    <a:pt x="1036" y="747"/>
                  </a:lnTo>
                  <a:lnTo>
                    <a:pt x="1072" y="780"/>
                  </a:lnTo>
                  <a:lnTo>
                    <a:pt x="1068" y="796"/>
                  </a:lnTo>
                  <a:lnTo>
                    <a:pt x="1087" y="821"/>
                  </a:lnTo>
                  <a:lnTo>
                    <a:pt x="1127" y="825"/>
                  </a:lnTo>
                  <a:lnTo>
                    <a:pt x="1136" y="806"/>
                  </a:lnTo>
                  <a:lnTo>
                    <a:pt x="1127" y="754"/>
                  </a:lnTo>
                  <a:lnTo>
                    <a:pt x="1136" y="744"/>
                  </a:lnTo>
                  <a:lnTo>
                    <a:pt x="1152" y="757"/>
                  </a:lnTo>
                  <a:lnTo>
                    <a:pt x="1171" y="780"/>
                  </a:lnTo>
                  <a:lnTo>
                    <a:pt x="1197" y="741"/>
                  </a:lnTo>
                  <a:lnTo>
                    <a:pt x="1210" y="737"/>
                  </a:lnTo>
                  <a:lnTo>
                    <a:pt x="1230" y="719"/>
                  </a:lnTo>
                  <a:lnTo>
                    <a:pt x="1240" y="719"/>
                  </a:lnTo>
                  <a:lnTo>
                    <a:pt x="1256" y="704"/>
                  </a:lnTo>
                  <a:lnTo>
                    <a:pt x="1266" y="704"/>
                  </a:lnTo>
                  <a:lnTo>
                    <a:pt x="1276" y="688"/>
                  </a:lnTo>
                  <a:lnTo>
                    <a:pt x="1299" y="688"/>
                  </a:lnTo>
                  <a:lnTo>
                    <a:pt x="1321" y="667"/>
                  </a:lnTo>
                  <a:lnTo>
                    <a:pt x="1335" y="657"/>
                  </a:lnTo>
                  <a:lnTo>
                    <a:pt x="1335" y="646"/>
                  </a:lnTo>
                  <a:lnTo>
                    <a:pt x="1315" y="636"/>
                  </a:lnTo>
                  <a:lnTo>
                    <a:pt x="1315" y="615"/>
                  </a:lnTo>
                  <a:lnTo>
                    <a:pt x="1282" y="574"/>
                  </a:lnTo>
                  <a:lnTo>
                    <a:pt x="1252" y="605"/>
                  </a:lnTo>
                  <a:lnTo>
                    <a:pt x="1242" y="598"/>
                  </a:lnTo>
                  <a:lnTo>
                    <a:pt x="1240" y="581"/>
                  </a:lnTo>
                  <a:lnTo>
                    <a:pt x="1227" y="564"/>
                  </a:lnTo>
                  <a:lnTo>
                    <a:pt x="1224" y="543"/>
                  </a:lnTo>
                  <a:lnTo>
                    <a:pt x="1224" y="522"/>
                  </a:lnTo>
                  <a:lnTo>
                    <a:pt x="1204" y="506"/>
                  </a:lnTo>
                  <a:lnTo>
                    <a:pt x="1201" y="500"/>
                  </a:lnTo>
                  <a:lnTo>
                    <a:pt x="1208" y="487"/>
                  </a:lnTo>
                  <a:lnTo>
                    <a:pt x="1246" y="496"/>
                  </a:lnTo>
                  <a:lnTo>
                    <a:pt x="1250" y="478"/>
                  </a:lnTo>
                  <a:lnTo>
                    <a:pt x="1263" y="464"/>
                  </a:lnTo>
                  <a:lnTo>
                    <a:pt x="1252" y="454"/>
                  </a:lnTo>
                  <a:lnTo>
                    <a:pt x="1256" y="437"/>
                  </a:lnTo>
                  <a:lnTo>
                    <a:pt x="1276" y="429"/>
                  </a:lnTo>
                  <a:lnTo>
                    <a:pt x="1279" y="423"/>
                  </a:lnTo>
                  <a:lnTo>
                    <a:pt x="1276" y="416"/>
                  </a:lnTo>
                  <a:lnTo>
                    <a:pt x="1256" y="423"/>
                  </a:lnTo>
                  <a:lnTo>
                    <a:pt x="1218" y="398"/>
                  </a:lnTo>
                  <a:lnTo>
                    <a:pt x="1214" y="389"/>
                  </a:lnTo>
                  <a:lnTo>
                    <a:pt x="1233" y="367"/>
                  </a:lnTo>
                  <a:lnTo>
                    <a:pt x="1273" y="312"/>
                  </a:lnTo>
                  <a:lnTo>
                    <a:pt x="1276" y="305"/>
                  </a:lnTo>
                  <a:lnTo>
                    <a:pt x="1282" y="305"/>
                  </a:lnTo>
                  <a:lnTo>
                    <a:pt x="1295" y="320"/>
                  </a:lnTo>
                  <a:lnTo>
                    <a:pt x="1299" y="324"/>
                  </a:lnTo>
                  <a:lnTo>
                    <a:pt x="1299" y="253"/>
                  </a:lnTo>
                  <a:lnTo>
                    <a:pt x="1312" y="247"/>
                  </a:lnTo>
                  <a:lnTo>
                    <a:pt x="1312" y="222"/>
                  </a:lnTo>
                  <a:lnTo>
                    <a:pt x="1307" y="178"/>
                  </a:lnTo>
                  <a:lnTo>
                    <a:pt x="1324" y="116"/>
                  </a:lnTo>
                  <a:lnTo>
                    <a:pt x="1276" y="86"/>
                  </a:lnTo>
                  <a:lnTo>
                    <a:pt x="1240" y="113"/>
                  </a:lnTo>
                  <a:lnTo>
                    <a:pt x="1220" y="116"/>
                  </a:lnTo>
                  <a:lnTo>
                    <a:pt x="1214" y="126"/>
                  </a:lnTo>
                  <a:lnTo>
                    <a:pt x="1181" y="120"/>
                  </a:lnTo>
                  <a:lnTo>
                    <a:pt x="1166" y="104"/>
                  </a:lnTo>
                  <a:lnTo>
                    <a:pt x="1156" y="77"/>
                  </a:lnTo>
                  <a:lnTo>
                    <a:pt x="1159" y="68"/>
                  </a:lnTo>
                  <a:lnTo>
                    <a:pt x="1133" y="51"/>
                  </a:lnTo>
                  <a:lnTo>
                    <a:pt x="1121" y="74"/>
                  </a:lnTo>
                  <a:lnTo>
                    <a:pt x="1093" y="58"/>
                  </a:lnTo>
                  <a:lnTo>
                    <a:pt x="1087" y="54"/>
                  </a:lnTo>
                  <a:lnTo>
                    <a:pt x="1104" y="15"/>
                  </a:lnTo>
                  <a:lnTo>
                    <a:pt x="1090" y="0"/>
                  </a:lnTo>
                  <a:lnTo>
                    <a:pt x="1080" y="0"/>
                  </a:lnTo>
                  <a:lnTo>
                    <a:pt x="1051" y="17"/>
                  </a:lnTo>
                  <a:lnTo>
                    <a:pt x="1029" y="51"/>
                  </a:lnTo>
                  <a:lnTo>
                    <a:pt x="1038" y="54"/>
                  </a:lnTo>
                  <a:lnTo>
                    <a:pt x="1055" y="58"/>
                  </a:lnTo>
                  <a:lnTo>
                    <a:pt x="1068" y="92"/>
                  </a:lnTo>
                  <a:lnTo>
                    <a:pt x="1061" y="104"/>
                  </a:lnTo>
                  <a:lnTo>
                    <a:pt x="1048" y="126"/>
                  </a:lnTo>
                  <a:lnTo>
                    <a:pt x="1023" y="212"/>
                  </a:lnTo>
                  <a:lnTo>
                    <a:pt x="1031" y="228"/>
                  </a:lnTo>
                  <a:lnTo>
                    <a:pt x="1025" y="240"/>
                  </a:lnTo>
                  <a:lnTo>
                    <a:pt x="967" y="281"/>
                  </a:lnTo>
                  <a:lnTo>
                    <a:pt x="934" y="278"/>
                  </a:lnTo>
                  <a:lnTo>
                    <a:pt x="918" y="271"/>
                  </a:lnTo>
                  <a:lnTo>
                    <a:pt x="915" y="278"/>
                  </a:lnTo>
                  <a:lnTo>
                    <a:pt x="889" y="376"/>
                  </a:lnTo>
                  <a:lnTo>
                    <a:pt x="876" y="389"/>
                  </a:lnTo>
                  <a:lnTo>
                    <a:pt x="882" y="404"/>
                  </a:lnTo>
                  <a:lnTo>
                    <a:pt x="900" y="416"/>
                  </a:lnTo>
                  <a:lnTo>
                    <a:pt x="925" y="404"/>
                  </a:lnTo>
                  <a:lnTo>
                    <a:pt x="967" y="407"/>
                  </a:lnTo>
                  <a:lnTo>
                    <a:pt x="980" y="389"/>
                  </a:lnTo>
                  <a:lnTo>
                    <a:pt x="1003" y="382"/>
                  </a:lnTo>
                  <a:lnTo>
                    <a:pt x="1045" y="398"/>
                  </a:lnTo>
                  <a:lnTo>
                    <a:pt x="1097" y="447"/>
                  </a:lnTo>
                  <a:lnTo>
                    <a:pt x="1097" y="460"/>
                  </a:lnTo>
                  <a:lnTo>
                    <a:pt x="1084" y="465"/>
                  </a:lnTo>
                  <a:lnTo>
                    <a:pt x="1025" y="469"/>
                  </a:lnTo>
                  <a:lnTo>
                    <a:pt x="1006" y="485"/>
                  </a:lnTo>
                  <a:lnTo>
                    <a:pt x="990" y="481"/>
                  </a:lnTo>
                  <a:lnTo>
                    <a:pt x="980" y="500"/>
                  </a:lnTo>
                  <a:lnTo>
                    <a:pt x="951" y="502"/>
                  </a:lnTo>
                  <a:lnTo>
                    <a:pt x="931" y="531"/>
                  </a:lnTo>
                  <a:lnTo>
                    <a:pt x="928" y="549"/>
                  </a:lnTo>
                  <a:lnTo>
                    <a:pt x="889" y="574"/>
                  </a:lnTo>
                  <a:lnTo>
                    <a:pt x="863" y="577"/>
                  </a:lnTo>
                  <a:lnTo>
                    <a:pt x="834" y="615"/>
                  </a:lnTo>
                  <a:lnTo>
                    <a:pt x="809" y="629"/>
                  </a:lnTo>
                  <a:lnTo>
                    <a:pt x="756" y="617"/>
                  </a:lnTo>
                  <a:lnTo>
                    <a:pt x="739" y="611"/>
                  </a:lnTo>
                  <a:lnTo>
                    <a:pt x="720" y="629"/>
                  </a:lnTo>
                  <a:lnTo>
                    <a:pt x="711" y="664"/>
                  </a:lnTo>
                  <a:lnTo>
                    <a:pt x="739" y="704"/>
                  </a:lnTo>
                  <a:lnTo>
                    <a:pt x="720" y="723"/>
                  </a:lnTo>
                  <a:lnTo>
                    <a:pt x="694" y="735"/>
                  </a:lnTo>
                  <a:lnTo>
                    <a:pt x="658" y="780"/>
                  </a:lnTo>
                  <a:lnTo>
                    <a:pt x="609" y="799"/>
                  </a:lnTo>
                  <a:lnTo>
                    <a:pt x="528" y="809"/>
                  </a:lnTo>
                  <a:lnTo>
                    <a:pt x="519" y="806"/>
                  </a:lnTo>
                  <a:lnTo>
                    <a:pt x="424" y="843"/>
                  </a:lnTo>
                  <a:lnTo>
                    <a:pt x="381" y="871"/>
                  </a:lnTo>
                  <a:lnTo>
                    <a:pt x="369" y="865"/>
                  </a:lnTo>
                  <a:lnTo>
                    <a:pt x="366" y="852"/>
                  </a:lnTo>
                  <a:lnTo>
                    <a:pt x="310" y="849"/>
                  </a:lnTo>
                  <a:lnTo>
                    <a:pt x="246" y="830"/>
                  </a:lnTo>
                  <a:lnTo>
                    <a:pt x="226" y="809"/>
                  </a:lnTo>
                  <a:lnTo>
                    <a:pt x="132" y="799"/>
                  </a:lnTo>
                  <a:lnTo>
                    <a:pt x="116" y="806"/>
                  </a:lnTo>
                  <a:lnTo>
                    <a:pt x="0" y="796"/>
                  </a:lnTo>
                  <a:lnTo>
                    <a:pt x="0" y="811"/>
                  </a:lnTo>
                  <a:lnTo>
                    <a:pt x="6" y="836"/>
                  </a:lnTo>
                  <a:lnTo>
                    <a:pt x="2" y="880"/>
                  </a:lnTo>
                  <a:lnTo>
                    <a:pt x="35" y="927"/>
                  </a:lnTo>
                  <a:lnTo>
                    <a:pt x="51" y="936"/>
                  </a:lnTo>
                  <a:lnTo>
                    <a:pt x="77" y="917"/>
                  </a:lnTo>
                  <a:lnTo>
                    <a:pt x="132" y="917"/>
                  </a:lnTo>
                  <a:lnTo>
                    <a:pt x="148" y="919"/>
                  </a:lnTo>
                  <a:lnTo>
                    <a:pt x="155" y="932"/>
                  </a:lnTo>
                  <a:lnTo>
                    <a:pt x="148" y="945"/>
                  </a:lnTo>
                  <a:lnTo>
                    <a:pt x="119" y="970"/>
                  </a:lnTo>
                  <a:lnTo>
                    <a:pt x="122" y="981"/>
                  </a:lnTo>
                  <a:lnTo>
                    <a:pt x="158" y="1006"/>
                  </a:lnTo>
                  <a:lnTo>
                    <a:pt x="171" y="1006"/>
                  </a:lnTo>
                  <a:lnTo>
                    <a:pt x="174" y="1012"/>
                  </a:lnTo>
                  <a:lnTo>
                    <a:pt x="171" y="1022"/>
                  </a:lnTo>
                  <a:lnTo>
                    <a:pt x="193" y="1040"/>
                  </a:lnTo>
                  <a:lnTo>
                    <a:pt x="246" y="1047"/>
                  </a:lnTo>
                  <a:lnTo>
                    <a:pt x="272" y="1040"/>
                  </a:lnTo>
                  <a:lnTo>
                    <a:pt x="301" y="1012"/>
                  </a:lnTo>
                  <a:lnTo>
                    <a:pt x="341" y="1016"/>
                  </a:lnTo>
                  <a:lnTo>
                    <a:pt x="357" y="1037"/>
                  </a:lnTo>
                  <a:lnTo>
                    <a:pt x="346" y="1057"/>
                  </a:lnTo>
                  <a:lnTo>
                    <a:pt x="350" y="1068"/>
                  </a:lnTo>
                  <a:lnTo>
                    <a:pt x="327" y="1081"/>
                  </a:lnTo>
                  <a:lnTo>
                    <a:pt x="321" y="1093"/>
                  </a:lnTo>
                  <a:lnTo>
                    <a:pt x="324" y="1118"/>
                  </a:lnTo>
                  <a:lnTo>
                    <a:pt x="359" y="1140"/>
                  </a:lnTo>
                  <a:lnTo>
                    <a:pt x="373" y="1136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52" descr="90%"/>
            <p:cNvSpPr>
              <a:spLocks/>
            </p:cNvSpPr>
            <p:nvPr/>
          </p:nvSpPr>
          <p:spPr bwMode="auto">
            <a:xfrm>
              <a:off x="4159828" y="2628237"/>
              <a:ext cx="558800" cy="511175"/>
            </a:xfrm>
            <a:custGeom>
              <a:avLst/>
              <a:gdLst>
                <a:gd name="T0" fmla="*/ 2147483647 w 352"/>
                <a:gd name="T1" fmla="*/ 2147483647 h 322"/>
                <a:gd name="T2" fmla="*/ 2147483647 w 352"/>
                <a:gd name="T3" fmla="*/ 2147483647 h 322"/>
                <a:gd name="T4" fmla="*/ 2147483647 w 352"/>
                <a:gd name="T5" fmla="*/ 2147483647 h 322"/>
                <a:gd name="T6" fmla="*/ 2147483647 w 352"/>
                <a:gd name="T7" fmla="*/ 2147483647 h 322"/>
                <a:gd name="T8" fmla="*/ 2147483647 w 352"/>
                <a:gd name="T9" fmla="*/ 2147483647 h 322"/>
                <a:gd name="T10" fmla="*/ 2147483647 w 352"/>
                <a:gd name="T11" fmla="*/ 2147483647 h 322"/>
                <a:gd name="T12" fmla="*/ 2147483647 w 352"/>
                <a:gd name="T13" fmla="*/ 2147483647 h 322"/>
                <a:gd name="T14" fmla="*/ 2147483647 w 352"/>
                <a:gd name="T15" fmla="*/ 2147483647 h 322"/>
                <a:gd name="T16" fmla="*/ 2147483647 w 352"/>
                <a:gd name="T17" fmla="*/ 2147483647 h 322"/>
                <a:gd name="T18" fmla="*/ 2147483647 w 352"/>
                <a:gd name="T19" fmla="*/ 2147483647 h 322"/>
                <a:gd name="T20" fmla="*/ 2147483647 w 352"/>
                <a:gd name="T21" fmla="*/ 0 h 322"/>
                <a:gd name="T22" fmla="*/ 2147483647 w 352"/>
                <a:gd name="T23" fmla="*/ 2147483647 h 322"/>
                <a:gd name="T24" fmla="*/ 2147483647 w 352"/>
                <a:gd name="T25" fmla="*/ 2147483647 h 322"/>
                <a:gd name="T26" fmla="*/ 2147483647 w 352"/>
                <a:gd name="T27" fmla="*/ 2147483647 h 322"/>
                <a:gd name="T28" fmla="*/ 2147483647 w 352"/>
                <a:gd name="T29" fmla="*/ 2147483647 h 322"/>
                <a:gd name="T30" fmla="*/ 2147483647 w 352"/>
                <a:gd name="T31" fmla="*/ 2147483647 h 322"/>
                <a:gd name="T32" fmla="*/ 2147483647 w 352"/>
                <a:gd name="T33" fmla="*/ 2147483647 h 322"/>
                <a:gd name="T34" fmla="*/ 2147483647 w 352"/>
                <a:gd name="T35" fmla="*/ 2147483647 h 322"/>
                <a:gd name="T36" fmla="*/ 2147483647 w 352"/>
                <a:gd name="T37" fmla="*/ 2147483647 h 322"/>
                <a:gd name="T38" fmla="*/ 2147483647 w 352"/>
                <a:gd name="T39" fmla="*/ 2147483647 h 322"/>
                <a:gd name="T40" fmla="*/ 2147483647 w 352"/>
                <a:gd name="T41" fmla="*/ 2147483647 h 322"/>
                <a:gd name="T42" fmla="*/ 2147483647 w 352"/>
                <a:gd name="T43" fmla="*/ 2147483647 h 322"/>
                <a:gd name="T44" fmla="*/ 2147483647 w 352"/>
                <a:gd name="T45" fmla="*/ 2147483647 h 322"/>
                <a:gd name="T46" fmla="*/ 2147483647 w 352"/>
                <a:gd name="T47" fmla="*/ 2147483647 h 322"/>
                <a:gd name="T48" fmla="*/ 2147483647 w 352"/>
                <a:gd name="T49" fmla="*/ 2147483647 h 322"/>
                <a:gd name="T50" fmla="*/ 2147483647 w 352"/>
                <a:gd name="T51" fmla="*/ 2147483647 h 322"/>
                <a:gd name="T52" fmla="*/ 2147483647 w 352"/>
                <a:gd name="T53" fmla="*/ 2147483647 h 322"/>
                <a:gd name="T54" fmla="*/ 2147483647 w 352"/>
                <a:gd name="T55" fmla="*/ 2147483647 h 322"/>
                <a:gd name="T56" fmla="*/ 0 w 352"/>
                <a:gd name="T57" fmla="*/ 2147483647 h 322"/>
                <a:gd name="T58" fmla="*/ 2147483647 w 352"/>
                <a:gd name="T59" fmla="*/ 2147483647 h 322"/>
                <a:gd name="T60" fmla="*/ 2147483647 w 352"/>
                <a:gd name="T61" fmla="*/ 2147483647 h 322"/>
                <a:gd name="T62" fmla="*/ 2147483647 w 352"/>
                <a:gd name="T63" fmla="*/ 2147483647 h 322"/>
                <a:gd name="T64" fmla="*/ 2147483647 w 352"/>
                <a:gd name="T65" fmla="*/ 2147483647 h 322"/>
                <a:gd name="T66" fmla="*/ 2147483647 w 352"/>
                <a:gd name="T67" fmla="*/ 2147483647 h 322"/>
                <a:gd name="T68" fmla="*/ 2147483647 w 352"/>
                <a:gd name="T69" fmla="*/ 2147483647 h 322"/>
                <a:gd name="T70" fmla="*/ 2147483647 w 352"/>
                <a:gd name="T71" fmla="*/ 2147483647 h 322"/>
                <a:gd name="T72" fmla="*/ 2147483647 w 352"/>
                <a:gd name="T73" fmla="*/ 2147483647 h 322"/>
                <a:gd name="T74" fmla="*/ 2147483647 w 352"/>
                <a:gd name="T75" fmla="*/ 2147483647 h 322"/>
                <a:gd name="T76" fmla="*/ 2147483647 w 352"/>
                <a:gd name="T77" fmla="*/ 2147483647 h 322"/>
                <a:gd name="T78" fmla="*/ 2147483647 w 352"/>
                <a:gd name="T79" fmla="*/ 2147483647 h 322"/>
                <a:gd name="T80" fmla="*/ 2147483647 w 352"/>
                <a:gd name="T81" fmla="*/ 2147483647 h 322"/>
                <a:gd name="T82" fmla="*/ 2147483647 w 352"/>
                <a:gd name="T83" fmla="*/ 2147483647 h 322"/>
                <a:gd name="T84" fmla="*/ 2147483647 w 352"/>
                <a:gd name="T85" fmla="*/ 2147483647 h 322"/>
                <a:gd name="T86" fmla="*/ 2147483647 w 352"/>
                <a:gd name="T87" fmla="*/ 2147483647 h 322"/>
                <a:gd name="T88" fmla="*/ 2147483647 w 352"/>
                <a:gd name="T89" fmla="*/ 2147483647 h 322"/>
                <a:gd name="T90" fmla="*/ 2147483647 w 352"/>
                <a:gd name="T91" fmla="*/ 2147483647 h 322"/>
                <a:gd name="T92" fmla="*/ 2147483647 w 352"/>
                <a:gd name="T93" fmla="*/ 2147483647 h 32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2"/>
                <a:gd name="T142" fmla="*/ 0 h 322"/>
                <a:gd name="T143" fmla="*/ 352 w 352"/>
                <a:gd name="T144" fmla="*/ 322 h 32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2" h="322">
                  <a:moveTo>
                    <a:pt x="287" y="224"/>
                  </a:moveTo>
                  <a:lnTo>
                    <a:pt x="328" y="171"/>
                  </a:lnTo>
                  <a:lnTo>
                    <a:pt x="351" y="146"/>
                  </a:lnTo>
                  <a:lnTo>
                    <a:pt x="346" y="121"/>
                  </a:lnTo>
                  <a:lnTo>
                    <a:pt x="320" y="93"/>
                  </a:lnTo>
                  <a:lnTo>
                    <a:pt x="316" y="72"/>
                  </a:lnTo>
                  <a:lnTo>
                    <a:pt x="271" y="12"/>
                  </a:lnTo>
                  <a:lnTo>
                    <a:pt x="271" y="17"/>
                  </a:lnTo>
                  <a:lnTo>
                    <a:pt x="262" y="27"/>
                  </a:lnTo>
                  <a:lnTo>
                    <a:pt x="243" y="6"/>
                  </a:lnTo>
                  <a:lnTo>
                    <a:pt x="216" y="0"/>
                  </a:lnTo>
                  <a:lnTo>
                    <a:pt x="216" y="6"/>
                  </a:lnTo>
                  <a:lnTo>
                    <a:pt x="216" y="17"/>
                  </a:lnTo>
                  <a:lnTo>
                    <a:pt x="204" y="27"/>
                  </a:lnTo>
                  <a:lnTo>
                    <a:pt x="181" y="49"/>
                  </a:lnTo>
                  <a:lnTo>
                    <a:pt x="157" y="49"/>
                  </a:lnTo>
                  <a:lnTo>
                    <a:pt x="149" y="64"/>
                  </a:lnTo>
                  <a:lnTo>
                    <a:pt x="139" y="64"/>
                  </a:lnTo>
                  <a:lnTo>
                    <a:pt x="122" y="80"/>
                  </a:lnTo>
                  <a:lnTo>
                    <a:pt x="112" y="80"/>
                  </a:lnTo>
                  <a:lnTo>
                    <a:pt x="93" y="100"/>
                  </a:lnTo>
                  <a:lnTo>
                    <a:pt x="81" y="102"/>
                  </a:lnTo>
                  <a:lnTo>
                    <a:pt x="53" y="142"/>
                  </a:lnTo>
                  <a:lnTo>
                    <a:pt x="35" y="118"/>
                  </a:lnTo>
                  <a:lnTo>
                    <a:pt x="19" y="105"/>
                  </a:lnTo>
                  <a:lnTo>
                    <a:pt x="9" y="114"/>
                  </a:lnTo>
                  <a:lnTo>
                    <a:pt x="19" y="167"/>
                  </a:lnTo>
                  <a:lnTo>
                    <a:pt x="9" y="187"/>
                  </a:lnTo>
                  <a:lnTo>
                    <a:pt x="0" y="211"/>
                  </a:lnTo>
                  <a:lnTo>
                    <a:pt x="25" y="229"/>
                  </a:lnTo>
                  <a:lnTo>
                    <a:pt x="41" y="229"/>
                  </a:lnTo>
                  <a:lnTo>
                    <a:pt x="59" y="255"/>
                  </a:lnTo>
                  <a:lnTo>
                    <a:pt x="73" y="249"/>
                  </a:lnTo>
                  <a:lnTo>
                    <a:pt x="96" y="224"/>
                  </a:lnTo>
                  <a:lnTo>
                    <a:pt x="117" y="187"/>
                  </a:lnTo>
                  <a:lnTo>
                    <a:pt x="155" y="180"/>
                  </a:lnTo>
                  <a:lnTo>
                    <a:pt x="178" y="202"/>
                  </a:lnTo>
                  <a:lnTo>
                    <a:pt x="161" y="236"/>
                  </a:lnTo>
                  <a:lnTo>
                    <a:pt x="139" y="270"/>
                  </a:lnTo>
                  <a:lnTo>
                    <a:pt x="157" y="282"/>
                  </a:lnTo>
                  <a:lnTo>
                    <a:pt x="157" y="302"/>
                  </a:lnTo>
                  <a:lnTo>
                    <a:pt x="141" y="313"/>
                  </a:lnTo>
                  <a:lnTo>
                    <a:pt x="145" y="321"/>
                  </a:lnTo>
                  <a:lnTo>
                    <a:pt x="170" y="307"/>
                  </a:lnTo>
                  <a:lnTo>
                    <a:pt x="210" y="258"/>
                  </a:lnTo>
                  <a:lnTo>
                    <a:pt x="268" y="227"/>
                  </a:lnTo>
                  <a:lnTo>
                    <a:pt x="287" y="224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53"/>
            <p:cNvSpPr>
              <a:spLocks/>
            </p:cNvSpPr>
            <p:nvPr/>
          </p:nvSpPr>
          <p:spPr bwMode="auto">
            <a:xfrm>
              <a:off x="4159828" y="2628237"/>
              <a:ext cx="558800" cy="533400"/>
            </a:xfrm>
            <a:custGeom>
              <a:avLst/>
              <a:gdLst>
                <a:gd name="T0" fmla="*/ 2147483647 w 352"/>
                <a:gd name="T1" fmla="*/ 2147483647 h 336"/>
                <a:gd name="T2" fmla="*/ 2147483647 w 352"/>
                <a:gd name="T3" fmla="*/ 2147483647 h 336"/>
                <a:gd name="T4" fmla="*/ 2147483647 w 352"/>
                <a:gd name="T5" fmla="*/ 2147483647 h 336"/>
                <a:gd name="T6" fmla="*/ 2147483647 w 352"/>
                <a:gd name="T7" fmla="*/ 2147483647 h 336"/>
                <a:gd name="T8" fmla="*/ 2147483647 w 352"/>
                <a:gd name="T9" fmla="*/ 2147483647 h 336"/>
                <a:gd name="T10" fmla="*/ 2147483647 w 352"/>
                <a:gd name="T11" fmla="*/ 2147483647 h 336"/>
                <a:gd name="T12" fmla="*/ 2147483647 w 352"/>
                <a:gd name="T13" fmla="*/ 2147483647 h 336"/>
                <a:gd name="T14" fmla="*/ 2147483647 w 352"/>
                <a:gd name="T15" fmla="*/ 2147483647 h 336"/>
                <a:gd name="T16" fmla="*/ 2147483647 w 352"/>
                <a:gd name="T17" fmla="*/ 2147483647 h 336"/>
                <a:gd name="T18" fmla="*/ 2147483647 w 352"/>
                <a:gd name="T19" fmla="*/ 2147483647 h 336"/>
                <a:gd name="T20" fmla="*/ 2147483647 w 352"/>
                <a:gd name="T21" fmla="*/ 0 h 336"/>
                <a:gd name="T22" fmla="*/ 2147483647 w 352"/>
                <a:gd name="T23" fmla="*/ 2147483647 h 336"/>
                <a:gd name="T24" fmla="*/ 2147483647 w 352"/>
                <a:gd name="T25" fmla="*/ 2147483647 h 336"/>
                <a:gd name="T26" fmla="*/ 2147483647 w 352"/>
                <a:gd name="T27" fmla="*/ 2147483647 h 336"/>
                <a:gd name="T28" fmla="*/ 2147483647 w 352"/>
                <a:gd name="T29" fmla="*/ 2147483647 h 336"/>
                <a:gd name="T30" fmla="*/ 2147483647 w 352"/>
                <a:gd name="T31" fmla="*/ 2147483647 h 336"/>
                <a:gd name="T32" fmla="*/ 2147483647 w 352"/>
                <a:gd name="T33" fmla="*/ 2147483647 h 336"/>
                <a:gd name="T34" fmla="*/ 2147483647 w 352"/>
                <a:gd name="T35" fmla="*/ 2147483647 h 336"/>
                <a:gd name="T36" fmla="*/ 2147483647 w 352"/>
                <a:gd name="T37" fmla="*/ 2147483647 h 336"/>
                <a:gd name="T38" fmla="*/ 2147483647 w 352"/>
                <a:gd name="T39" fmla="*/ 2147483647 h 336"/>
                <a:gd name="T40" fmla="*/ 2147483647 w 352"/>
                <a:gd name="T41" fmla="*/ 2147483647 h 336"/>
                <a:gd name="T42" fmla="*/ 2147483647 w 352"/>
                <a:gd name="T43" fmla="*/ 2147483647 h 336"/>
                <a:gd name="T44" fmla="*/ 2147483647 w 352"/>
                <a:gd name="T45" fmla="*/ 2147483647 h 336"/>
                <a:gd name="T46" fmla="*/ 2147483647 w 352"/>
                <a:gd name="T47" fmla="*/ 2147483647 h 336"/>
                <a:gd name="T48" fmla="*/ 2147483647 w 352"/>
                <a:gd name="T49" fmla="*/ 2147483647 h 336"/>
                <a:gd name="T50" fmla="*/ 2147483647 w 352"/>
                <a:gd name="T51" fmla="*/ 2147483647 h 336"/>
                <a:gd name="T52" fmla="*/ 2147483647 w 352"/>
                <a:gd name="T53" fmla="*/ 2147483647 h 336"/>
                <a:gd name="T54" fmla="*/ 2147483647 w 352"/>
                <a:gd name="T55" fmla="*/ 2147483647 h 336"/>
                <a:gd name="T56" fmla="*/ 0 w 352"/>
                <a:gd name="T57" fmla="*/ 2147483647 h 336"/>
                <a:gd name="T58" fmla="*/ 2147483647 w 352"/>
                <a:gd name="T59" fmla="*/ 2147483647 h 336"/>
                <a:gd name="T60" fmla="*/ 2147483647 w 352"/>
                <a:gd name="T61" fmla="*/ 2147483647 h 336"/>
                <a:gd name="T62" fmla="*/ 2147483647 w 352"/>
                <a:gd name="T63" fmla="*/ 2147483647 h 336"/>
                <a:gd name="T64" fmla="*/ 2147483647 w 352"/>
                <a:gd name="T65" fmla="*/ 2147483647 h 336"/>
                <a:gd name="T66" fmla="*/ 2147483647 w 352"/>
                <a:gd name="T67" fmla="*/ 2147483647 h 336"/>
                <a:gd name="T68" fmla="*/ 2147483647 w 352"/>
                <a:gd name="T69" fmla="*/ 2147483647 h 336"/>
                <a:gd name="T70" fmla="*/ 2147483647 w 352"/>
                <a:gd name="T71" fmla="*/ 2147483647 h 336"/>
                <a:gd name="T72" fmla="*/ 2147483647 w 352"/>
                <a:gd name="T73" fmla="*/ 2147483647 h 336"/>
                <a:gd name="T74" fmla="*/ 2147483647 w 352"/>
                <a:gd name="T75" fmla="*/ 2147483647 h 336"/>
                <a:gd name="T76" fmla="*/ 2147483647 w 352"/>
                <a:gd name="T77" fmla="*/ 2147483647 h 336"/>
                <a:gd name="T78" fmla="*/ 2147483647 w 352"/>
                <a:gd name="T79" fmla="*/ 2147483647 h 336"/>
                <a:gd name="T80" fmla="*/ 2147483647 w 352"/>
                <a:gd name="T81" fmla="*/ 2147483647 h 336"/>
                <a:gd name="T82" fmla="*/ 2147483647 w 352"/>
                <a:gd name="T83" fmla="*/ 2147483647 h 336"/>
                <a:gd name="T84" fmla="*/ 2147483647 w 352"/>
                <a:gd name="T85" fmla="*/ 2147483647 h 336"/>
                <a:gd name="T86" fmla="*/ 2147483647 w 352"/>
                <a:gd name="T87" fmla="*/ 2147483647 h 336"/>
                <a:gd name="T88" fmla="*/ 2147483647 w 352"/>
                <a:gd name="T89" fmla="*/ 2147483647 h 336"/>
                <a:gd name="T90" fmla="*/ 2147483647 w 352"/>
                <a:gd name="T91" fmla="*/ 2147483647 h 336"/>
                <a:gd name="T92" fmla="*/ 2147483647 w 352"/>
                <a:gd name="T93" fmla="*/ 2147483647 h 3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2"/>
                <a:gd name="T142" fmla="*/ 0 h 336"/>
                <a:gd name="T143" fmla="*/ 352 w 352"/>
                <a:gd name="T144" fmla="*/ 336 h 3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2" h="336">
                  <a:moveTo>
                    <a:pt x="287" y="233"/>
                  </a:moveTo>
                  <a:lnTo>
                    <a:pt x="328" y="179"/>
                  </a:lnTo>
                  <a:lnTo>
                    <a:pt x="351" y="152"/>
                  </a:lnTo>
                  <a:lnTo>
                    <a:pt x="346" y="126"/>
                  </a:lnTo>
                  <a:lnTo>
                    <a:pt x="320" y="97"/>
                  </a:lnTo>
                  <a:lnTo>
                    <a:pt x="316" y="75"/>
                  </a:lnTo>
                  <a:lnTo>
                    <a:pt x="271" y="12"/>
                  </a:lnTo>
                  <a:lnTo>
                    <a:pt x="271" y="18"/>
                  </a:lnTo>
                  <a:lnTo>
                    <a:pt x="262" y="29"/>
                  </a:lnTo>
                  <a:lnTo>
                    <a:pt x="243" y="6"/>
                  </a:lnTo>
                  <a:lnTo>
                    <a:pt x="216" y="0"/>
                  </a:lnTo>
                  <a:lnTo>
                    <a:pt x="216" y="6"/>
                  </a:lnTo>
                  <a:lnTo>
                    <a:pt x="216" y="18"/>
                  </a:lnTo>
                  <a:lnTo>
                    <a:pt x="204" y="29"/>
                  </a:lnTo>
                  <a:lnTo>
                    <a:pt x="181" y="51"/>
                  </a:lnTo>
                  <a:lnTo>
                    <a:pt x="157" y="51"/>
                  </a:lnTo>
                  <a:lnTo>
                    <a:pt x="149" y="67"/>
                  </a:lnTo>
                  <a:lnTo>
                    <a:pt x="139" y="67"/>
                  </a:lnTo>
                  <a:lnTo>
                    <a:pt x="122" y="83"/>
                  </a:lnTo>
                  <a:lnTo>
                    <a:pt x="112" y="83"/>
                  </a:lnTo>
                  <a:lnTo>
                    <a:pt x="93" y="104"/>
                  </a:lnTo>
                  <a:lnTo>
                    <a:pt x="81" y="107"/>
                  </a:lnTo>
                  <a:lnTo>
                    <a:pt x="53" y="149"/>
                  </a:lnTo>
                  <a:lnTo>
                    <a:pt x="35" y="123"/>
                  </a:lnTo>
                  <a:lnTo>
                    <a:pt x="19" y="109"/>
                  </a:lnTo>
                  <a:lnTo>
                    <a:pt x="9" y="119"/>
                  </a:lnTo>
                  <a:lnTo>
                    <a:pt x="19" y="174"/>
                  </a:lnTo>
                  <a:lnTo>
                    <a:pt x="9" y="195"/>
                  </a:lnTo>
                  <a:lnTo>
                    <a:pt x="0" y="221"/>
                  </a:lnTo>
                  <a:lnTo>
                    <a:pt x="25" y="239"/>
                  </a:lnTo>
                  <a:lnTo>
                    <a:pt x="41" y="239"/>
                  </a:lnTo>
                  <a:lnTo>
                    <a:pt x="59" y="266"/>
                  </a:lnTo>
                  <a:lnTo>
                    <a:pt x="73" y="260"/>
                  </a:lnTo>
                  <a:lnTo>
                    <a:pt x="96" y="233"/>
                  </a:lnTo>
                  <a:lnTo>
                    <a:pt x="117" y="195"/>
                  </a:lnTo>
                  <a:lnTo>
                    <a:pt x="155" y="188"/>
                  </a:lnTo>
                  <a:lnTo>
                    <a:pt x="178" y="211"/>
                  </a:lnTo>
                  <a:lnTo>
                    <a:pt x="161" y="246"/>
                  </a:lnTo>
                  <a:lnTo>
                    <a:pt x="139" y="282"/>
                  </a:lnTo>
                  <a:lnTo>
                    <a:pt x="157" y="294"/>
                  </a:lnTo>
                  <a:lnTo>
                    <a:pt x="157" y="315"/>
                  </a:lnTo>
                  <a:lnTo>
                    <a:pt x="141" y="327"/>
                  </a:lnTo>
                  <a:lnTo>
                    <a:pt x="145" y="335"/>
                  </a:lnTo>
                  <a:lnTo>
                    <a:pt x="170" y="321"/>
                  </a:lnTo>
                  <a:lnTo>
                    <a:pt x="210" y="269"/>
                  </a:lnTo>
                  <a:lnTo>
                    <a:pt x="268" y="237"/>
                  </a:lnTo>
                  <a:lnTo>
                    <a:pt x="287" y="23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54" descr="90%"/>
            <p:cNvSpPr>
              <a:spLocks/>
            </p:cNvSpPr>
            <p:nvPr/>
          </p:nvSpPr>
          <p:spPr bwMode="auto">
            <a:xfrm>
              <a:off x="4296353" y="2332962"/>
              <a:ext cx="801687" cy="528637"/>
            </a:xfrm>
            <a:custGeom>
              <a:avLst/>
              <a:gdLst>
                <a:gd name="T0" fmla="*/ 2147483647 w 505"/>
                <a:gd name="T1" fmla="*/ 2147483647 h 333"/>
                <a:gd name="T2" fmla="*/ 2147483647 w 505"/>
                <a:gd name="T3" fmla="*/ 2147483647 h 333"/>
                <a:gd name="T4" fmla="*/ 2147483647 w 505"/>
                <a:gd name="T5" fmla="*/ 2147483647 h 333"/>
                <a:gd name="T6" fmla="*/ 2147483647 w 505"/>
                <a:gd name="T7" fmla="*/ 2147483647 h 333"/>
                <a:gd name="T8" fmla="*/ 2147483647 w 505"/>
                <a:gd name="T9" fmla="*/ 2147483647 h 333"/>
                <a:gd name="T10" fmla="*/ 2147483647 w 505"/>
                <a:gd name="T11" fmla="*/ 2147483647 h 333"/>
                <a:gd name="T12" fmla="*/ 2147483647 w 505"/>
                <a:gd name="T13" fmla="*/ 2147483647 h 333"/>
                <a:gd name="T14" fmla="*/ 2147483647 w 505"/>
                <a:gd name="T15" fmla="*/ 2147483647 h 333"/>
                <a:gd name="T16" fmla="*/ 2147483647 w 505"/>
                <a:gd name="T17" fmla="*/ 2147483647 h 333"/>
                <a:gd name="T18" fmla="*/ 2147483647 w 505"/>
                <a:gd name="T19" fmla="*/ 2147483647 h 333"/>
                <a:gd name="T20" fmla="*/ 2147483647 w 505"/>
                <a:gd name="T21" fmla="*/ 2147483647 h 333"/>
                <a:gd name="T22" fmla="*/ 2147483647 w 505"/>
                <a:gd name="T23" fmla="*/ 2147483647 h 333"/>
                <a:gd name="T24" fmla="*/ 2147483647 w 505"/>
                <a:gd name="T25" fmla="*/ 2147483647 h 333"/>
                <a:gd name="T26" fmla="*/ 2147483647 w 505"/>
                <a:gd name="T27" fmla="*/ 2147483647 h 333"/>
                <a:gd name="T28" fmla="*/ 2147483647 w 505"/>
                <a:gd name="T29" fmla="*/ 2147483647 h 333"/>
                <a:gd name="T30" fmla="*/ 2147483647 w 505"/>
                <a:gd name="T31" fmla="*/ 2147483647 h 333"/>
                <a:gd name="T32" fmla="*/ 0 w 505"/>
                <a:gd name="T33" fmla="*/ 2147483647 h 333"/>
                <a:gd name="T34" fmla="*/ 2147483647 w 505"/>
                <a:gd name="T35" fmla="*/ 2147483647 h 333"/>
                <a:gd name="T36" fmla="*/ 2147483647 w 505"/>
                <a:gd name="T37" fmla="*/ 2147483647 h 333"/>
                <a:gd name="T38" fmla="*/ 2147483647 w 505"/>
                <a:gd name="T39" fmla="*/ 2147483647 h 333"/>
                <a:gd name="T40" fmla="*/ 2147483647 w 505"/>
                <a:gd name="T41" fmla="*/ 2147483647 h 333"/>
                <a:gd name="T42" fmla="*/ 2147483647 w 505"/>
                <a:gd name="T43" fmla="*/ 2147483647 h 333"/>
                <a:gd name="T44" fmla="*/ 2147483647 w 505"/>
                <a:gd name="T45" fmla="*/ 2147483647 h 333"/>
                <a:gd name="T46" fmla="*/ 2147483647 w 505"/>
                <a:gd name="T47" fmla="*/ 2147483647 h 333"/>
                <a:gd name="T48" fmla="*/ 2147483647 w 505"/>
                <a:gd name="T49" fmla="*/ 2147483647 h 333"/>
                <a:gd name="T50" fmla="*/ 2147483647 w 505"/>
                <a:gd name="T51" fmla="*/ 2147483647 h 333"/>
                <a:gd name="T52" fmla="*/ 2147483647 w 505"/>
                <a:gd name="T53" fmla="*/ 2147483647 h 333"/>
                <a:gd name="T54" fmla="*/ 2147483647 w 505"/>
                <a:gd name="T55" fmla="*/ 2147483647 h 333"/>
                <a:gd name="T56" fmla="*/ 2147483647 w 505"/>
                <a:gd name="T57" fmla="*/ 2147483647 h 333"/>
                <a:gd name="T58" fmla="*/ 2147483647 w 505"/>
                <a:gd name="T59" fmla="*/ 2147483647 h 333"/>
                <a:gd name="T60" fmla="*/ 2147483647 w 505"/>
                <a:gd name="T61" fmla="*/ 2147483647 h 333"/>
                <a:gd name="T62" fmla="*/ 2147483647 w 505"/>
                <a:gd name="T63" fmla="*/ 2147483647 h 333"/>
                <a:gd name="T64" fmla="*/ 2147483647 w 505"/>
                <a:gd name="T65" fmla="*/ 2147483647 h 333"/>
                <a:gd name="T66" fmla="*/ 2147483647 w 505"/>
                <a:gd name="T67" fmla="*/ 2147483647 h 333"/>
                <a:gd name="T68" fmla="*/ 2147483647 w 505"/>
                <a:gd name="T69" fmla="*/ 2147483647 h 333"/>
                <a:gd name="T70" fmla="*/ 2147483647 w 505"/>
                <a:gd name="T71" fmla="*/ 2147483647 h 3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5"/>
                <a:gd name="T109" fmla="*/ 0 h 333"/>
                <a:gd name="T110" fmla="*/ 505 w 505"/>
                <a:gd name="T111" fmla="*/ 333 h 3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5" h="333">
                  <a:moveTo>
                    <a:pt x="499" y="91"/>
                  </a:moveTo>
                  <a:lnTo>
                    <a:pt x="487" y="91"/>
                  </a:lnTo>
                  <a:lnTo>
                    <a:pt x="469" y="91"/>
                  </a:lnTo>
                  <a:lnTo>
                    <a:pt x="446" y="84"/>
                  </a:lnTo>
                  <a:lnTo>
                    <a:pt x="440" y="72"/>
                  </a:lnTo>
                  <a:lnTo>
                    <a:pt x="431" y="81"/>
                  </a:lnTo>
                  <a:lnTo>
                    <a:pt x="421" y="76"/>
                  </a:lnTo>
                  <a:lnTo>
                    <a:pt x="396" y="101"/>
                  </a:lnTo>
                  <a:lnTo>
                    <a:pt x="391" y="109"/>
                  </a:lnTo>
                  <a:lnTo>
                    <a:pt x="379" y="109"/>
                  </a:lnTo>
                  <a:lnTo>
                    <a:pt x="365" y="93"/>
                  </a:lnTo>
                  <a:lnTo>
                    <a:pt x="350" y="87"/>
                  </a:lnTo>
                  <a:lnTo>
                    <a:pt x="333" y="56"/>
                  </a:lnTo>
                  <a:lnTo>
                    <a:pt x="323" y="66"/>
                  </a:lnTo>
                  <a:lnTo>
                    <a:pt x="327" y="91"/>
                  </a:lnTo>
                  <a:lnTo>
                    <a:pt x="320" y="97"/>
                  </a:lnTo>
                  <a:lnTo>
                    <a:pt x="297" y="76"/>
                  </a:lnTo>
                  <a:lnTo>
                    <a:pt x="292" y="66"/>
                  </a:lnTo>
                  <a:lnTo>
                    <a:pt x="274" y="66"/>
                  </a:lnTo>
                  <a:lnTo>
                    <a:pt x="265" y="44"/>
                  </a:lnTo>
                  <a:lnTo>
                    <a:pt x="246" y="31"/>
                  </a:lnTo>
                  <a:lnTo>
                    <a:pt x="216" y="44"/>
                  </a:lnTo>
                  <a:lnTo>
                    <a:pt x="206" y="41"/>
                  </a:lnTo>
                  <a:lnTo>
                    <a:pt x="187" y="25"/>
                  </a:lnTo>
                  <a:lnTo>
                    <a:pt x="164" y="38"/>
                  </a:lnTo>
                  <a:lnTo>
                    <a:pt x="151" y="38"/>
                  </a:lnTo>
                  <a:lnTo>
                    <a:pt x="136" y="44"/>
                  </a:lnTo>
                  <a:lnTo>
                    <a:pt x="112" y="28"/>
                  </a:lnTo>
                  <a:lnTo>
                    <a:pt x="96" y="0"/>
                  </a:lnTo>
                  <a:lnTo>
                    <a:pt x="59" y="7"/>
                  </a:lnTo>
                  <a:lnTo>
                    <a:pt x="47" y="22"/>
                  </a:lnTo>
                  <a:lnTo>
                    <a:pt x="44" y="41"/>
                  </a:lnTo>
                  <a:lnTo>
                    <a:pt x="5" y="31"/>
                  </a:lnTo>
                  <a:lnTo>
                    <a:pt x="0" y="44"/>
                  </a:lnTo>
                  <a:lnTo>
                    <a:pt x="1" y="50"/>
                  </a:lnTo>
                  <a:lnTo>
                    <a:pt x="21" y="66"/>
                  </a:lnTo>
                  <a:lnTo>
                    <a:pt x="21" y="87"/>
                  </a:lnTo>
                  <a:lnTo>
                    <a:pt x="24" y="109"/>
                  </a:lnTo>
                  <a:lnTo>
                    <a:pt x="38" y="124"/>
                  </a:lnTo>
                  <a:lnTo>
                    <a:pt x="40" y="143"/>
                  </a:lnTo>
                  <a:lnTo>
                    <a:pt x="50" y="150"/>
                  </a:lnTo>
                  <a:lnTo>
                    <a:pt x="81" y="119"/>
                  </a:lnTo>
                  <a:lnTo>
                    <a:pt x="112" y="160"/>
                  </a:lnTo>
                  <a:lnTo>
                    <a:pt x="112" y="181"/>
                  </a:lnTo>
                  <a:lnTo>
                    <a:pt x="131" y="191"/>
                  </a:lnTo>
                  <a:lnTo>
                    <a:pt x="131" y="184"/>
                  </a:lnTo>
                  <a:lnTo>
                    <a:pt x="157" y="191"/>
                  </a:lnTo>
                  <a:lnTo>
                    <a:pt x="178" y="212"/>
                  </a:lnTo>
                  <a:lnTo>
                    <a:pt x="187" y="202"/>
                  </a:lnTo>
                  <a:lnTo>
                    <a:pt x="187" y="197"/>
                  </a:lnTo>
                  <a:lnTo>
                    <a:pt x="234" y="257"/>
                  </a:lnTo>
                  <a:lnTo>
                    <a:pt x="235" y="279"/>
                  </a:lnTo>
                  <a:lnTo>
                    <a:pt x="261" y="306"/>
                  </a:lnTo>
                  <a:lnTo>
                    <a:pt x="265" y="332"/>
                  </a:lnTo>
                  <a:lnTo>
                    <a:pt x="288" y="316"/>
                  </a:lnTo>
                  <a:lnTo>
                    <a:pt x="307" y="262"/>
                  </a:lnTo>
                  <a:lnTo>
                    <a:pt x="317" y="259"/>
                  </a:lnTo>
                  <a:lnTo>
                    <a:pt x="337" y="269"/>
                  </a:lnTo>
                  <a:lnTo>
                    <a:pt x="372" y="265"/>
                  </a:lnTo>
                  <a:lnTo>
                    <a:pt x="386" y="257"/>
                  </a:lnTo>
                  <a:lnTo>
                    <a:pt x="369" y="231"/>
                  </a:lnTo>
                  <a:lnTo>
                    <a:pt x="372" y="226"/>
                  </a:lnTo>
                  <a:lnTo>
                    <a:pt x="408" y="212"/>
                  </a:lnTo>
                  <a:lnTo>
                    <a:pt x="421" y="188"/>
                  </a:lnTo>
                  <a:lnTo>
                    <a:pt x="438" y="181"/>
                  </a:lnTo>
                  <a:lnTo>
                    <a:pt x="440" y="156"/>
                  </a:lnTo>
                  <a:lnTo>
                    <a:pt x="445" y="137"/>
                  </a:lnTo>
                  <a:lnTo>
                    <a:pt x="454" y="134"/>
                  </a:lnTo>
                  <a:lnTo>
                    <a:pt x="463" y="143"/>
                  </a:lnTo>
                  <a:lnTo>
                    <a:pt x="473" y="153"/>
                  </a:lnTo>
                  <a:lnTo>
                    <a:pt x="495" y="122"/>
                  </a:lnTo>
                  <a:lnTo>
                    <a:pt x="504" y="101"/>
                  </a:lnTo>
                  <a:lnTo>
                    <a:pt x="499" y="9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55"/>
            <p:cNvSpPr>
              <a:spLocks/>
            </p:cNvSpPr>
            <p:nvPr/>
          </p:nvSpPr>
          <p:spPr bwMode="auto">
            <a:xfrm>
              <a:off x="4296353" y="2332962"/>
              <a:ext cx="801687" cy="528637"/>
            </a:xfrm>
            <a:custGeom>
              <a:avLst/>
              <a:gdLst>
                <a:gd name="T0" fmla="*/ 2147483647 w 505"/>
                <a:gd name="T1" fmla="*/ 2147483647 h 333"/>
                <a:gd name="T2" fmla="*/ 2147483647 w 505"/>
                <a:gd name="T3" fmla="*/ 2147483647 h 333"/>
                <a:gd name="T4" fmla="*/ 2147483647 w 505"/>
                <a:gd name="T5" fmla="*/ 2147483647 h 333"/>
                <a:gd name="T6" fmla="*/ 2147483647 w 505"/>
                <a:gd name="T7" fmla="*/ 2147483647 h 333"/>
                <a:gd name="T8" fmla="*/ 2147483647 w 505"/>
                <a:gd name="T9" fmla="*/ 2147483647 h 333"/>
                <a:gd name="T10" fmla="*/ 2147483647 w 505"/>
                <a:gd name="T11" fmla="*/ 2147483647 h 333"/>
                <a:gd name="T12" fmla="*/ 2147483647 w 505"/>
                <a:gd name="T13" fmla="*/ 2147483647 h 333"/>
                <a:gd name="T14" fmla="*/ 2147483647 w 505"/>
                <a:gd name="T15" fmla="*/ 2147483647 h 333"/>
                <a:gd name="T16" fmla="*/ 2147483647 w 505"/>
                <a:gd name="T17" fmla="*/ 2147483647 h 333"/>
                <a:gd name="T18" fmla="*/ 2147483647 w 505"/>
                <a:gd name="T19" fmla="*/ 2147483647 h 333"/>
                <a:gd name="T20" fmla="*/ 2147483647 w 505"/>
                <a:gd name="T21" fmla="*/ 2147483647 h 333"/>
                <a:gd name="T22" fmla="*/ 2147483647 w 505"/>
                <a:gd name="T23" fmla="*/ 2147483647 h 333"/>
                <a:gd name="T24" fmla="*/ 2147483647 w 505"/>
                <a:gd name="T25" fmla="*/ 2147483647 h 333"/>
                <a:gd name="T26" fmla="*/ 2147483647 w 505"/>
                <a:gd name="T27" fmla="*/ 2147483647 h 333"/>
                <a:gd name="T28" fmla="*/ 2147483647 w 505"/>
                <a:gd name="T29" fmla="*/ 2147483647 h 333"/>
                <a:gd name="T30" fmla="*/ 2147483647 w 505"/>
                <a:gd name="T31" fmla="*/ 2147483647 h 333"/>
                <a:gd name="T32" fmla="*/ 0 w 505"/>
                <a:gd name="T33" fmla="*/ 2147483647 h 333"/>
                <a:gd name="T34" fmla="*/ 2147483647 w 505"/>
                <a:gd name="T35" fmla="*/ 2147483647 h 333"/>
                <a:gd name="T36" fmla="*/ 2147483647 w 505"/>
                <a:gd name="T37" fmla="*/ 2147483647 h 333"/>
                <a:gd name="T38" fmla="*/ 2147483647 w 505"/>
                <a:gd name="T39" fmla="*/ 2147483647 h 333"/>
                <a:gd name="T40" fmla="*/ 2147483647 w 505"/>
                <a:gd name="T41" fmla="*/ 2147483647 h 333"/>
                <a:gd name="T42" fmla="*/ 2147483647 w 505"/>
                <a:gd name="T43" fmla="*/ 2147483647 h 333"/>
                <a:gd name="T44" fmla="*/ 2147483647 w 505"/>
                <a:gd name="T45" fmla="*/ 2147483647 h 333"/>
                <a:gd name="T46" fmla="*/ 2147483647 w 505"/>
                <a:gd name="T47" fmla="*/ 2147483647 h 333"/>
                <a:gd name="T48" fmla="*/ 2147483647 w 505"/>
                <a:gd name="T49" fmla="*/ 2147483647 h 333"/>
                <a:gd name="T50" fmla="*/ 2147483647 w 505"/>
                <a:gd name="T51" fmla="*/ 2147483647 h 333"/>
                <a:gd name="T52" fmla="*/ 2147483647 w 505"/>
                <a:gd name="T53" fmla="*/ 2147483647 h 333"/>
                <a:gd name="T54" fmla="*/ 2147483647 w 505"/>
                <a:gd name="T55" fmla="*/ 2147483647 h 333"/>
                <a:gd name="T56" fmla="*/ 2147483647 w 505"/>
                <a:gd name="T57" fmla="*/ 2147483647 h 333"/>
                <a:gd name="T58" fmla="*/ 2147483647 w 505"/>
                <a:gd name="T59" fmla="*/ 2147483647 h 333"/>
                <a:gd name="T60" fmla="*/ 2147483647 w 505"/>
                <a:gd name="T61" fmla="*/ 2147483647 h 333"/>
                <a:gd name="T62" fmla="*/ 2147483647 w 505"/>
                <a:gd name="T63" fmla="*/ 2147483647 h 333"/>
                <a:gd name="T64" fmla="*/ 2147483647 w 505"/>
                <a:gd name="T65" fmla="*/ 2147483647 h 333"/>
                <a:gd name="T66" fmla="*/ 2147483647 w 505"/>
                <a:gd name="T67" fmla="*/ 2147483647 h 333"/>
                <a:gd name="T68" fmla="*/ 2147483647 w 505"/>
                <a:gd name="T69" fmla="*/ 2147483647 h 333"/>
                <a:gd name="T70" fmla="*/ 2147483647 w 505"/>
                <a:gd name="T71" fmla="*/ 2147483647 h 3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5"/>
                <a:gd name="T109" fmla="*/ 0 h 333"/>
                <a:gd name="T110" fmla="*/ 505 w 505"/>
                <a:gd name="T111" fmla="*/ 333 h 33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5" h="333">
                  <a:moveTo>
                    <a:pt x="499" y="91"/>
                  </a:moveTo>
                  <a:lnTo>
                    <a:pt x="487" y="91"/>
                  </a:lnTo>
                  <a:lnTo>
                    <a:pt x="469" y="91"/>
                  </a:lnTo>
                  <a:lnTo>
                    <a:pt x="446" y="84"/>
                  </a:lnTo>
                  <a:lnTo>
                    <a:pt x="440" y="72"/>
                  </a:lnTo>
                  <a:lnTo>
                    <a:pt x="431" y="81"/>
                  </a:lnTo>
                  <a:lnTo>
                    <a:pt x="421" y="76"/>
                  </a:lnTo>
                  <a:lnTo>
                    <a:pt x="396" y="101"/>
                  </a:lnTo>
                  <a:lnTo>
                    <a:pt x="391" y="109"/>
                  </a:lnTo>
                  <a:lnTo>
                    <a:pt x="379" y="109"/>
                  </a:lnTo>
                  <a:lnTo>
                    <a:pt x="365" y="93"/>
                  </a:lnTo>
                  <a:lnTo>
                    <a:pt x="350" y="87"/>
                  </a:lnTo>
                  <a:lnTo>
                    <a:pt x="333" y="56"/>
                  </a:lnTo>
                  <a:lnTo>
                    <a:pt x="323" y="66"/>
                  </a:lnTo>
                  <a:lnTo>
                    <a:pt x="327" y="91"/>
                  </a:lnTo>
                  <a:lnTo>
                    <a:pt x="320" y="97"/>
                  </a:lnTo>
                  <a:lnTo>
                    <a:pt x="297" y="76"/>
                  </a:lnTo>
                  <a:lnTo>
                    <a:pt x="292" y="66"/>
                  </a:lnTo>
                  <a:lnTo>
                    <a:pt x="274" y="66"/>
                  </a:lnTo>
                  <a:lnTo>
                    <a:pt x="265" y="44"/>
                  </a:lnTo>
                  <a:lnTo>
                    <a:pt x="246" y="31"/>
                  </a:lnTo>
                  <a:lnTo>
                    <a:pt x="216" y="44"/>
                  </a:lnTo>
                  <a:lnTo>
                    <a:pt x="206" y="41"/>
                  </a:lnTo>
                  <a:lnTo>
                    <a:pt x="187" y="25"/>
                  </a:lnTo>
                  <a:lnTo>
                    <a:pt x="164" y="38"/>
                  </a:lnTo>
                  <a:lnTo>
                    <a:pt x="151" y="38"/>
                  </a:lnTo>
                  <a:lnTo>
                    <a:pt x="136" y="44"/>
                  </a:lnTo>
                  <a:lnTo>
                    <a:pt x="112" y="28"/>
                  </a:lnTo>
                  <a:lnTo>
                    <a:pt x="96" y="0"/>
                  </a:lnTo>
                  <a:lnTo>
                    <a:pt x="59" y="7"/>
                  </a:lnTo>
                  <a:lnTo>
                    <a:pt x="47" y="22"/>
                  </a:lnTo>
                  <a:lnTo>
                    <a:pt x="44" y="41"/>
                  </a:lnTo>
                  <a:lnTo>
                    <a:pt x="5" y="31"/>
                  </a:lnTo>
                  <a:lnTo>
                    <a:pt x="0" y="44"/>
                  </a:lnTo>
                  <a:lnTo>
                    <a:pt x="1" y="50"/>
                  </a:lnTo>
                  <a:lnTo>
                    <a:pt x="21" y="66"/>
                  </a:lnTo>
                  <a:lnTo>
                    <a:pt x="21" y="87"/>
                  </a:lnTo>
                  <a:lnTo>
                    <a:pt x="24" y="109"/>
                  </a:lnTo>
                  <a:lnTo>
                    <a:pt x="38" y="124"/>
                  </a:lnTo>
                  <a:lnTo>
                    <a:pt x="40" y="143"/>
                  </a:lnTo>
                  <a:lnTo>
                    <a:pt x="50" y="150"/>
                  </a:lnTo>
                  <a:lnTo>
                    <a:pt x="81" y="119"/>
                  </a:lnTo>
                  <a:lnTo>
                    <a:pt x="112" y="160"/>
                  </a:lnTo>
                  <a:lnTo>
                    <a:pt x="112" y="181"/>
                  </a:lnTo>
                  <a:lnTo>
                    <a:pt x="131" y="191"/>
                  </a:lnTo>
                  <a:lnTo>
                    <a:pt x="131" y="184"/>
                  </a:lnTo>
                  <a:lnTo>
                    <a:pt x="157" y="191"/>
                  </a:lnTo>
                  <a:lnTo>
                    <a:pt x="178" y="212"/>
                  </a:lnTo>
                  <a:lnTo>
                    <a:pt x="187" y="202"/>
                  </a:lnTo>
                  <a:lnTo>
                    <a:pt x="187" y="197"/>
                  </a:lnTo>
                  <a:lnTo>
                    <a:pt x="234" y="257"/>
                  </a:lnTo>
                  <a:lnTo>
                    <a:pt x="235" y="279"/>
                  </a:lnTo>
                  <a:lnTo>
                    <a:pt x="261" y="306"/>
                  </a:lnTo>
                  <a:lnTo>
                    <a:pt x="265" y="332"/>
                  </a:lnTo>
                  <a:lnTo>
                    <a:pt x="288" y="316"/>
                  </a:lnTo>
                  <a:lnTo>
                    <a:pt x="307" y="262"/>
                  </a:lnTo>
                  <a:lnTo>
                    <a:pt x="317" y="259"/>
                  </a:lnTo>
                  <a:lnTo>
                    <a:pt x="337" y="269"/>
                  </a:lnTo>
                  <a:lnTo>
                    <a:pt x="372" y="265"/>
                  </a:lnTo>
                  <a:lnTo>
                    <a:pt x="386" y="257"/>
                  </a:lnTo>
                  <a:lnTo>
                    <a:pt x="369" y="231"/>
                  </a:lnTo>
                  <a:lnTo>
                    <a:pt x="372" y="226"/>
                  </a:lnTo>
                  <a:lnTo>
                    <a:pt x="408" y="212"/>
                  </a:lnTo>
                  <a:lnTo>
                    <a:pt x="421" y="188"/>
                  </a:lnTo>
                  <a:lnTo>
                    <a:pt x="438" y="181"/>
                  </a:lnTo>
                  <a:lnTo>
                    <a:pt x="440" y="156"/>
                  </a:lnTo>
                  <a:lnTo>
                    <a:pt x="445" y="137"/>
                  </a:lnTo>
                  <a:lnTo>
                    <a:pt x="454" y="134"/>
                  </a:lnTo>
                  <a:lnTo>
                    <a:pt x="463" y="143"/>
                  </a:lnTo>
                  <a:lnTo>
                    <a:pt x="473" y="153"/>
                  </a:lnTo>
                  <a:lnTo>
                    <a:pt x="495" y="122"/>
                  </a:lnTo>
                  <a:lnTo>
                    <a:pt x="504" y="101"/>
                  </a:lnTo>
                  <a:lnTo>
                    <a:pt x="499" y="91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56"/>
            <p:cNvSpPr>
              <a:spLocks/>
            </p:cNvSpPr>
            <p:nvPr/>
          </p:nvSpPr>
          <p:spPr bwMode="auto">
            <a:xfrm>
              <a:off x="4116965" y="1683674"/>
              <a:ext cx="1093788" cy="958850"/>
            </a:xfrm>
            <a:custGeom>
              <a:avLst/>
              <a:gdLst>
                <a:gd name="T0" fmla="*/ 2147483647 w 689"/>
                <a:gd name="T1" fmla="*/ 2147483647 h 604"/>
                <a:gd name="T2" fmla="*/ 2147483647 w 689"/>
                <a:gd name="T3" fmla="*/ 2147483647 h 604"/>
                <a:gd name="T4" fmla="*/ 2147483647 w 689"/>
                <a:gd name="T5" fmla="*/ 2147483647 h 604"/>
                <a:gd name="T6" fmla="*/ 2147483647 w 689"/>
                <a:gd name="T7" fmla="*/ 2147483647 h 604"/>
                <a:gd name="T8" fmla="*/ 2147483647 w 689"/>
                <a:gd name="T9" fmla="*/ 2147483647 h 604"/>
                <a:gd name="T10" fmla="*/ 2147483647 w 689"/>
                <a:gd name="T11" fmla="*/ 2147483647 h 604"/>
                <a:gd name="T12" fmla="*/ 2147483647 w 689"/>
                <a:gd name="T13" fmla="*/ 2147483647 h 604"/>
                <a:gd name="T14" fmla="*/ 2147483647 w 689"/>
                <a:gd name="T15" fmla="*/ 2147483647 h 604"/>
                <a:gd name="T16" fmla="*/ 2147483647 w 689"/>
                <a:gd name="T17" fmla="*/ 2147483647 h 604"/>
                <a:gd name="T18" fmla="*/ 2147483647 w 689"/>
                <a:gd name="T19" fmla="*/ 2147483647 h 604"/>
                <a:gd name="T20" fmla="*/ 2147483647 w 689"/>
                <a:gd name="T21" fmla="*/ 2147483647 h 604"/>
                <a:gd name="T22" fmla="*/ 2147483647 w 689"/>
                <a:gd name="T23" fmla="*/ 2147483647 h 604"/>
                <a:gd name="T24" fmla="*/ 2147483647 w 689"/>
                <a:gd name="T25" fmla="*/ 2147483647 h 604"/>
                <a:gd name="T26" fmla="*/ 2147483647 w 689"/>
                <a:gd name="T27" fmla="*/ 2147483647 h 604"/>
                <a:gd name="T28" fmla="*/ 2147483647 w 689"/>
                <a:gd name="T29" fmla="*/ 2147483647 h 604"/>
                <a:gd name="T30" fmla="*/ 2147483647 w 689"/>
                <a:gd name="T31" fmla="*/ 2147483647 h 604"/>
                <a:gd name="T32" fmla="*/ 2147483647 w 689"/>
                <a:gd name="T33" fmla="*/ 2147483647 h 604"/>
                <a:gd name="T34" fmla="*/ 2147483647 w 689"/>
                <a:gd name="T35" fmla="*/ 2147483647 h 604"/>
                <a:gd name="T36" fmla="*/ 2147483647 w 689"/>
                <a:gd name="T37" fmla="*/ 2147483647 h 604"/>
                <a:gd name="T38" fmla="*/ 2147483647 w 689"/>
                <a:gd name="T39" fmla="*/ 2147483647 h 604"/>
                <a:gd name="T40" fmla="*/ 2147483647 w 689"/>
                <a:gd name="T41" fmla="*/ 2147483647 h 604"/>
                <a:gd name="T42" fmla="*/ 2147483647 w 689"/>
                <a:gd name="T43" fmla="*/ 2147483647 h 604"/>
                <a:gd name="T44" fmla="*/ 2147483647 w 689"/>
                <a:gd name="T45" fmla="*/ 2147483647 h 604"/>
                <a:gd name="T46" fmla="*/ 2147483647 w 689"/>
                <a:gd name="T47" fmla="*/ 2147483647 h 604"/>
                <a:gd name="T48" fmla="*/ 2147483647 w 689"/>
                <a:gd name="T49" fmla="*/ 2147483647 h 604"/>
                <a:gd name="T50" fmla="*/ 2147483647 w 689"/>
                <a:gd name="T51" fmla="*/ 2147483647 h 604"/>
                <a:gd name="T52" fmla="*/ 2147483647 w 689"/>
                <a:gd name="T53" fmla="*/ 2147483647 h 604"/>
                <a:gd name="T54" fmla="*/ 2147483647 w 689"/>
                <a:gd name="T55" fmla="*/ 2147483647 h 604"/>
                <a:gd name="T56" fmla="*/ 2147483647 w 689"/>
                <a:gd name="T57" fmla="*/ 2147483647 h 604"/>
                <a:gd name="T58" fmla="*/ 2147483647 w 689"/>
                <a:gd name="T59" fmla="*/ 2147483647 h 604"/>
                <a:gd name="T60" fmla="*/ 2147483647 w 689"/>
                <a:gd name="T61" fmla="*/ 2147483647 h 604"/>
                <a:gd name="T62" fmla="*/ 2147483647 w 689"/>
                <a:gd name="T63" fmla="*/ 2147483647 h 604"/>
                <a:gd name="T64" fmla="*/ 2147483647 w 689"/>
                <a:gd name="T65" fmla="*/ 2147483647 h 604"/>
                <a:gd name="T66" fmla="*/ 2147483647 w 689"/>
                <a:gd name="T67" fmla="*/ 2147483647 h 604"/>
                <a:gd name="T68" fmla="*/ 2147483647 w 689"/>
                <a:gd name="T69" fmla="*/ 2147483647 h 604"/>
                <a:gd name="T70" fmla="*/ 2147483647 w 689"/>
                <a:gd name="T71" fmla="*/ 2147483647 h 604"/>
                <a:gd name="T72" fmla="*/ 2147483647 w 689"/>
                <a:gd name="T73" fmla="*/ 0 h 604"/>
                <a:gd name="T74" fmla="*/ 2147483647 w 689"/>
                <a:gd name="T75" fmla="*/ 2147483647 h 604"/>
                <a:gd name="T76" fmla="*/ 0 w 689"/>
                <a:gd name="T77" fmla="*/ 2147483647 h 604"/>
                <a:gd name="T78" fmla="*/ 2147483647 w 689"/>
                <a:gd name="T79" fmla="*/ 2147483647 h 604"/>
                <a:gd name="T80" fmla="*/ 2147483647 w 689"/>
                <a:gd name="T81" fmla="*/ 2147483647 h 604"/>
                <a:gd name="T82" fmla="*/ 2147483647 w 689"/>
                <a:gd name="T83" fmla="*/ 2147483647 h 604"/>
                <a:gd name="T84" fmla="*/ 2147483647 w 689"/>
                <a:gd name="T85" fmla="*/ 2147483647 h 604"/>
                <a:gd name="T86" fmla="*/ 2147483647 w 689"/>
                <a:gd name="T87" fmla="*/ 2147483647 h 604"/>
                <a:gd name="T88" fmla="*/ 2147483647 w 689"/>
                <a:gd name="T89" fmla="*/ 2147483647 h 604"/>
                <a:gd name="T90" fmla="*/ 2147483647 w 689"/>
                <a:gd name="T91" fmla="*/ 2147483647 h 604"/>
                <a:gd name="T92" fmla="*/ 2147483647 w 689"/>
                <a:gd name="T93" fmla="*/ 2147483647 h 604"/>
                <a:gd name="T94" fmla="*/ 2147483647 w 689"/>
                <a:gd name="T95" fmla="*/ 2147483647 h 604"/>
                <a:gd name="T96" fmla="*/ 2147483647 w 689"/>
                <a:gd name="T97" fmla="*/ 2147483647 h 604"/>
                <a:gd name="T98" fmla="*/ 2147483647 w 689"/>
                <a:gd name="T99" fmla="*/ 2147483647 h 604"/>
                <a:gd name="T100" fmla="*/ 2147483647 w 689"/>
                <a:gd name="T101" fmla="*/ 2147483647 h 604"/>
                <a:gd name="T102" fmla="*/ 2147483647 w 689"/>
                <a:gd name="T103" fmla="*/ 2147483647 h 604"/>
                <a:gd name="T104" fmla="*/ 2147483647 w 689"/>
                <a:gd name="T105" fmla="*/ 2147483647 h 604"/>
                <a:gd name="T106" fmla="*/ 2147483647 w 689"/>
                <a:gd name="T107" fmla="*/ 2147483647 h 6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604"/>
                <a:gd name="T164" fmla="*/ 689 w 689"/>
                <a:gd name="T165" fmla="*/ 604 h 6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604">
                  <a:moveTo>
                    <a:pt x="173" y="500"/>
                  </a:moveTo>
                  <a:lnTo>
                    <a:pt x="210" y="493"/>
                  </a:lnTo>
                  <a:lnTo>
                    <a:pt x="225" y="522"/>
                  </a:lnTo>
                  <a:lnTo>
                    <a:pt x="249" y="538"/>
                  </a:lnTo>
                  <a:lnTo>
                    <a:pt x="265" y="531"/>
                  </a:lnTo>
                  <a:lnTo>
                    <a:pt x="278" y="531"/>
                  </a:lnTo>
                  <a:lnTo>
                    <a:pt x="301" y="519"/>
                  </a:lnTo>
                  <a:lnTo>
                    <a:pt x="320" y="533"/>
                  </a:lnTo>
                  <a:lnTo>
                    <a:pt x="329" y="538"/>
                  </a:lnTo>
                  <a:lnTo>
                    <a:pt x="359" y="525"/>
                  </a:lnTo>
                  <a:lnTo>
                    <a:pt x="378" y="538"/>
                  </a:lnTo>
                  <a:lnTo>
                    <a:pt x="388" y="559"/>
                  </a:lnTo>
                  <a:lnTo>
                    <a:pt x="405" y="559"/>
                  </a:lnTo>
                  <a:lnTo>
                    <a:pt x="411" y="569"/>
                  </a:lnTo>
                  <a:lnTo>
                    <a:pt x="433" y="590"/>
                  </a:lnTo>
                  <a:lnTo>
                    <a:pt x="439" y="585"/>
                  </a:lnTo>
                  <a:lnTo>
                    <a:pt x="437" y="559"/>
                  </a:lnTo>
                  <a:lnTo>
                    <a:pt x="446" y="550"/>
                  </a:lnTo>
                  <a:lnTo>
                    <a:pt x="462" y="581"/>
                  </a:lnTo>
                  <a:lnTo>
                    <a:pt x="479" y="587"/>
                  </a:lnTo>
                  <a:lnTo>
                    <a:pt x="492" y="603"/>
                  </a:lnTo>
                  <a:lnTo>
                    <a:pt x="505" y="603"/>
                  </a:lnTo>
                  <a:lnTo>
                    <a:pt x="508" y="593"/>
                  </a:lnTo>
                  <a:lnTo>
                    <a:pt x="534" y="569"/>
                  </a:lnTo>
                  <a:lnTo>
                    <a:pt x="543" y="575"/>
                  </a:lnTo>
                  <a:lnTo>
                    <a:pt x="553" y="565"/>
                  </a:lnTo>
                  <a:lnTo>
                    <a:pt x="560" y="579"/>
                  </a:lnTo>
                  <a:lnTo>
                    <a:pt x="583" y="585"/>
                  </a:lnTo>
                  <a:lnTo>
                    <a:pt x="599" y="585"/>
                  </a:lnTo>
                  <a:lnTo>
                    <a:pt x="612" y="585"/>
                  </a:lnTo>
                  <a:lnTo>
                    <a:pt x="602" y="575"/>
                  </a:lnTo>
                  <a:lnTo>
                    <a:pt x="599" y="538"/>
                  </a:lnTo>
                  <a:lnTo>
                    <a:pt x="573" y="496"/>
                  </a:lnTo>
                  <a:lnTo>
                    <a:pt x="590" y="481"/>
                  </a:lnTo>
                  <a:lnTo>
                    <a:pt x="602" y="456"/>
                  </a:lnTo>
                  <a:lnTo>
                    <a:pt x="653" y="456"/>
                  </a:lnTo>
                  <a:lnTo>
                    <a:pt x="664" y="446"/>
                  </a:lnTo>
                  <a:lnTo>
                    <a:pt x="661" y="428"/>
                  </a:lnTo>
                  <a:lnTo>
                    <a:pt x="673" y="409"/>
                  </a:lnTo>
                  <a:lnTo>
                    <a:pt x="671" y="397"/>
                  </a:lnTo>
                  <a:lnTo>
                    <a:pt x="673" y="381"/>
                  </a:lnTo>
                  <a:lnTo>
                    <a:pt x="673" y="287"/>
                  </a:lnTo>
                  <a:lnTo>
                    <a:pt x="688" y="256"/>
                  </a:lnTo>
                  <a:lnTo>
                    <a:pt x="671" y="237"/>
                  </a:lnTo>
                  <a:lnTo>
                    <a:pt x="673" y="225"/>
                  </a:lnTo>
                  <a:lnTo>
                    <a:pt x="667" y="215"/>
                  </a:lnTo>
                  <a:lnTo>
                    <a:pt x="644" y="221"/>
                  </a:lnTo>
                  <a:lnTo>
                    <a:pt x="622" y="246"/>
                  </a:lnTo>
                  <a:lnTo>
                    <a:pt x="599" y="258"/>
                  </a:lnTo>
                  <a:lnTo>
                    <a:pt x="576" y="290"/>
                  </a:lnTo>
                  <a:lnTo>
                    <a:pt x="519" y="308"/>
                  </a:lnTo>
                  <a:lnTo>
                    <a:pt x="492" y="290"/>
                  </a:lnTo>
                  <a:lnTo>
                    <a:pt x="495" y="277"/>
                  </a:lnTo>
                  <a:lnTo>
                    <a:pt x="482" y="258"/>
                  </a:lnTo>
                  <a:lnTo>
                    <a:pt x="475" y="237"/>
                  </a:lnTo>
                  <a:lnTo>
                    <a:pt x="454" y="237"/>
                  </a:lnTo>
                  <a:lnTo>
                    <a:pt x="413" y="218"/>
                  </a:lnTo>
                  <a:lnTo>
                    <a:pt x="398" y="225"/>
                  </a:lnTo>
                  <a:lnTo>
                    <a:pt x="378" y="215"/>
                  </a:lnTo>
                  <a:lnTo>
                    <a:pt x="352" y="218"/>
                  </a:lnTo>
                  <a:lnTo>
                    <a:pt x="329" y="211"/>
                  </a:lnTo>
                  <a:lnTo>
                    <a:pt x="316" y="193"/>
                  </a:lnTo>
                  <a:lnTo>
                    <a:pt x="301" y="177"/>
                  </a:lnTo>
                  <a:lnTo>
                    <a:pt x="298" y="162"/>
                  </a:lnTo>
                  <a:lnTo>
                    <a:pt x="278" y="143"/>
                  </a:lnTo>
                  <a:lnTo>
                    <a:pt x="267" y="127"/>
                  </a:lnTo>
                  <a:lnTo>
                    <a:pt x="242" y="93"/>
                  </a:lnTo>
                  <a:lnTo>
                    <a:pt x="235" y="74"/>
                  </a:lnTo>
                  <a:lnTo>
                    <a:pt x="206" y="40"/>
                  </a:lnTo>
                  <a:lnTo>
                    <a:pt x="200" y="21"/>
                  </a:lnTo>
                  <a:lnTo>
                    <a:pt x="163" y="6"/>
                  </a:lnTo>
                  <a:lnTo>
                    <a:pt x="138" y="12"/>
                  </a:lnTo>
                  <a:lnTo>
                    <a:pt x="119" y="9"/>
                  </a:lnTo>
                  <a:lnTo>
                    <a:pt x="72" y="0"/>
                  </a:lnTo>
                  <a:lnTo>
                    <a:pt x="14" y="21"/>
                  </a:lnTo>
                  <a:lnTo>
                    <a:pt x="1" y="31"/>
                  </a:lnTo>
                  <a:lnTo>
                    <a:pt x="14" y="47"/>
                  </a:lnTo>
                  <a:lnTo>
                    <a:pt x="0" y="87"/>
                  </a:lnTo>
                  <a:lnTo>
                    <a:pt x="5" y="90"/>
                  </a:lnTo>
                  <a:lnTo>
                    <a:pt x="32" y="106"/>
                  </a:lnTo>
                  <a:lnTo>
                    <a:pt x="44" y="83"/>
                  </a:lnTo>
                  <a:lnTo>
                    <a:pt x="70" y="100"/>
                  </a:lnTo>
                  <a:lnTo>
                    <a:pt x="66" y="110"/>
                  </a:lnTo>
                  <a:lnTo>
                    <a:pt x="76" y="137"/>
                  </a:lnTo>
                  <a:lnTo>
                    <a:pt x="93" y="152"/>
                  </a:lnTo>
                  <a:lnTo>
                    <a:pt x="124" y="159"/>
                  </a:lnTo>
                  <a:lnTo>
                    <a:pt x="132" y="149"/>
                  </a:lnTo>
                  <a:lnTo>
                    <a:pt x="151" y="146"/>
                  </a:lnTo>
                  <a:lnTo>
                    <a:pt x="187" y="118"/>
                  </a:lnTo>
                  <a:lnTo>
                    <a:pt x="235" y="149"/>
                  </a:lnTo>
                  <a:lnTo>
                    <a:pt x="218" y="211"/>
                  </a:lnTo>
                  <a:lnTo>
                    <a:pt x="222" y="256"/>
                  </a:lnTo>
                  <a:lnTo>
                    <a:pt x="222" y="281"/>
                  </a:lnTo>
                  <a:lnTo>
                    <a:pt x="210" y="287"/>
                  </a:lnTo>
                  <a:lnTo>
                    <a:pt x="210" y="359"/>
                  </a:lnTo>
                  <a:lnTo>
                    <a:pt x="206" y="356"/>
                  </a:lnTo>
                  <a:lnTo>
                    <a:pt x="193" y="340"/>
                  </a:lnTo>
                  <a:lnTo>
                    <a:pt x="187" y="340"/>
                  </a:lnTo>
                  <a:lnTo>
                    <a:pt x="183" y="346"/>
                  </a:lnTo>
                  <a:lnTo>
                    <a:pt x="145" y="402"/>
                  </a:lnTo>
                  <a:lnTo>
                    <a:pt x="124" y="425"/>
                  </a:lnTo>
                  <a:lnTo>
                    <a:pt x="129" y="434"/>
                  </a:lnTo>
                  <a:lnTo>
                    <a:pt x="168" y="460"/>
                  </a:lnTo>
                  <a:lnTo>
                    <a:pt x="187" y="453"/>
                  </a:lnTo>
                  <a:lnTo>
                    <a:pt x="191" y="460"/>
                  </a:lnTo>
                  <a:lnTo>
                    <a:pt x="187" y="465"/>
                  </a:lnTo>
                  <a:lnTo>
                    <a:pt x="168" y="475"/>
                  </a:lnTo>
                  <a:lnTo>
                    <a:pt x="163" y="491"/>
                  </a:lnTo>
                  <a:lnTo>
                    <a:pt x="173" y="50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57"/>
            <p:cNvSpPr>
              <a:spLocks/>
            </p:cNvSpPr>
            <p:nvPr/>
          </p:nvSpPr>
          <p:spPr bwMode="auto">
            <a:xfrm>
              <a:off x="4116965" y="1550324"/>
              <a:ext cx="1093788" cy="974725"/>
            </a:xfrm>
            <a:custGeom>
              <a:avLst/>
              <a:gdLst>
                <a:gd name="T0" fmla="*/ 2147483647 w 689"/>
                <a:gd name="T1" fmla="*/ 2147483647 h 614"/>
                <a:gd name="T2" fmla="*/ 2147483647 w 689"/>
                <a:gd name="T3" fmla="*/ 2147483647 h 614"/>
                <a:gd name="T4" fmla="*/ 2147483647 w 689"/>
                <a:gd name="T5" fmla="*/ 2147483647 h 614"/>
                <a:gd name="T6" fmla="*/ 2147483647 w 689"/>
                <a:gd name="T7" fmla="*/ 2147483647 h 614"/>
                <a:gd name="T8" fmla="*/ 2147483647 w 689"/>
                <a:gd name="T9" fmla="*/ 2147483647 h 614"/>
                <a:gd name="T10" fmla="*/ 2147483647 w 689"/>
                <a:gd name="T11" fmla="*/ 2147483647 h 614"/>
                <a:gd name="T12" fmla="*/ 2147483647 w 689"/>
                <a:gd name="T13" fmla="*/ 2147483647 h 614"/>
                <a:gd name="T14" fmla="*/ 2147483647 w 689"/>
                <a:gd name="T15" fmla="*/ 2147483647 h 614"/>
                <a:gd name="T16" fmla="*/ 2147483647 w 689"/>
                <a:gd name="T17" fmla="*/ 2147483647 h 614"/>
                <a:gd name="T18" fmla="*/ 2147483647 w 689"/>
                <a:gd name="T19" fmla="*/ 2147483647 h 614"/>
                <a:gd name="T20" fmla="*/ 2147483647 w 689"/>
                <a:gd name="T21" fmla="*/ 2147483647 h 614"/>
                <a:gd name="T22" fmla="*/ 2147483647 w 689"/>
                <a:gd name="T23" fmla="*/ 2147483647 h 614"/>
                <a:gd name="T24" fmla="*/ 2147483647 w 689"/>
                <a:gd name="T25" fmla="*/ 2147483647 h 614"/>
                <a:gd name="T26" fmla="*/ 2147483647 w 689"/>
                <a:gd name="T27" fmla="*/ 2147483647 h 614"/>
                <a:gd name="T28" fmla="*/ 2147483647 w 689"/>
                <a:gd name="T29" fmla="*/ 2147483647 h 614"/>
                <a:gd name="T30" fmla="*/ 2147483647 w 689"/>
                <a:gd name="T31" fmla="*/ 2147483647 h 614"/>
                <a:gd name="T32" fmla="*/ 2147483647 w 689"/>
                <a:gd name="T33" fmla="*/ 2147483647 h 614"/>
                <a:gd name="T34" fmla="*/ 2147483647 w 689"/>
                <a:gd name="T35" fmla="*/ 2147483647 h 614"/>
                <a:gd name="T36" fmla="*/ 2147483647 w 689"/>
                <a:gd name="T37" fmla="*/ 2147483647 h 614"/>
                <a:gd name="T38" fmla="*/ 2147483647 w 689"/>
                <a:gd name="T39" fmla="*/ 2147483647 h 614"/>
                <a:gd name="T40" fmla="*/ 2147483647 w 689"/>
                <a:gd name="T41" fmla="*/ 2147483647 h 614"/>
                <a:gd name="T42" fmla="*/ 2147483647 w 689"/>
                <a:gd name="T43" fmla="*/ 2147483647 h 614"/>
                <a:gd name="T44" fmla="*/ 2147483647 w 689"/>
                <a:gd name="T45" fmla="*/ 2147483647 h 614"/>
                <a:gd name="T46" fmla="*/ 2147483647 w 689"/>
                <a:gd name="T47" fmla="*/ 2147483647 h 614"/>
                <a:gd name="T48" fmla="*/ 2147483647 w 689"/>
                <a:gd name="T49" fmla="*/ 2147483647 h 614"/>
                <a:gd name="T50" fmla="*/ 2147483647 w 689"/>
                <a:gd name="T51" fmla="*/ 2147483647 h 614"/>
                <a:gd name="T52" fmla="*/ 2147483647 w 689"/>
                <a:gd name="T53" fmla="*/ 2147483647 h 614"/>
                <a:gd name="T54" fmla="*/ 2147483647 w 689"/>
                <a:gd name="T55" fmla="*/ 2147483647 h 614"/>
                <a:gd name="T56" fmla="*/ 2147483647 w 689"/>
                <a:gd name="T57" fmla="*/ 2147483647 h 614"/>
                <a:gd name="T58" fmla="*/ 2147483647 w 689"/>
                <a:gd name="T59" fmla="*/ 2147483647 h 614"/>
                <a:gd name="T60" fmla="*/ 2147483647 w 689"/>
                <a:gd name="T61" fmla="*/ 2147483647 h 614"/>
                <a:gd name="T62" fmla="*/ 2147483647 w 689"/>
                <a:gd name="T63" fmla="*/ 2147483647 h 614"/>
                <a:gd name="T64" fmla="*/ 2147483647 w 689"/>
                <a:gd name="T65" fmla="*/ 2147483647 h 614"/>
                <a:gd name="T66" fmla="*/ 2147483647 w 689"/>
                <a:gd name="T67" fmla="*/ 2147483647 h 614"/>
                <a:gd name="T68" fmla="*/ 2147483647 w 689"/>
                <a:gd name="T69" fmla="*/ 2147483647 h 614"/>
                <a:gd name="T70" fmla="*/ 2147483647 w 689"/>
                <a:gd name="T71" fmla="*/ 2147483647 h 614"/>
                <a:gd name="T72" fmla="*/ 2147483647 w 689"/>
                <a:gd name="T73" fmla="*/ 0 h 614"/>
                <a:gd name="T74" fmla="*/ 2147483647 w 689"/>
                <a:gd name="T75" fmla="*/ 2147483647 h 614"/>
                <a:gd name="T76" fmla="*/ 0 w 689"/>
                <a:gd name="T77" fmla="*/ 2147483647 h 614"/>
                <a:gd name="T78" fmla="*/ 2147483647 w 689"/>
                <a:gd name="T79" fmla="*/ 2147483647 h 614"/>
                <a:gd name="T80" fmla="*/ 2147483647 w 689"/>
                <a:gd name="T81" fmla="*/ 2147483647 h 614"/>
                <a:gd name="T82" fmla="*/ 2147483647 w 689"/>
                <a:gd name="T83" fmla="*/ 2147483647 h 614"/>
                <a:gd name="T84" fmla="*/ 2147483647 w 689"/>
                <a:gd name="T85" fmla="*/ 2147483647 h 614"/>
                <a:gd name="T86" fmla="*/ 2147483647 w 689"/>
                <a:gd name="T87" fmla="*/ 2147483647 h 614"/>
                <a:gd name="T88" fmla="*/ 2147483647 w 689"/>
                <a:gd name="T89" fmla="*/ 2147483647 h 614"/>
                <a:gd name="T90" fmla="*/ 2147483647 w 689"/>
                <a:gd name="T91" fmla="*/ 2147483647 h 614"/>
                <a:gd name="T92" fmla="*/ 2147483647 w 689"/>
                <a:gd name="T93" fmla="*/ 2147483647 h 614"/>
                <a:gd name="T94" fmla="*/ 2147483647 w 689"/>
                <a:gd name="T95" fmla="*/ 2147483647 h 614"/>
                <a:gd name="T96" fmla="*/ 2147483647 w 689"/>
                <a:gd name="T97" fmla="*/ 2147483647 h 614"/>
                <a:gd name="T98" fmla="*/ 2147483647 w 689"/>
                <a:gd name="T99" fmla="*/ 2147483647 h 614"/>
                <a:gd name="T100" fmla="*/ 2147483647 w 689"/>
                <a:gd name="T101" fmla="*/ 2147483647 h 614"/>
                <a:gd name="T102" fmla="*/ 2147483647 w 689"/>
                <a:gd name="T103" fmla="*/ 2147483647 h 614"/>
                <a:gd name="T104" fmla="*/ 2147483647 w 689"/>
                <a:gd name="T105" fmla="*/ 2147483647 h 614"/>
                <a:gd name="T106" fmla="*/ 2147483647 w 689"/>
                <a:gd name="T107" fmla="*/ 2147483647 h 6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614"/>
                <a:gd name="T164" fmla="*/ 689 w 689"/>
                <a:gd name="T165" fmla="*/ 614 h 6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614">
                  <a:moveTo>
                    <a:pt x="173" y="508"/>
                  </a:moveTo>
                  <a:lnTo>
                    <a:pt x="210" y="501"/>
                  </a:lnTo>
                  <a:lnTo>
                    <a:pt x="225" y="531"/>
                  </a:lnTo>
                  <a:lnTo>
                    <a:pt x="249" y="546"/>
                  </a:lnTo>
                  <a:lnTo>
                    <a:pt x="265" y="540"/>
                  </a:lnTo>
                  <a:lnTo>
                    <a:pt x="278" y="540"/>
                  </a:lnTo>
                  <a:lnTo>
                    <a:pt x="301" y="527"/>
                  </a:lnTo>
                  <a:lnTo>
                    <a:pt x="320" y="542"/>
                  </a:lnTo>
                  <a:lnTo>
                    <a:pt x="329" y="546"/>
                  </a:lnTo>
                  <a:lnTo>
                    <a:pt x="359" y="533"/>
                  </a:lnTo>
                  <a:lnTo>
                    <a:pt x="378" y="546"/>
                  </a:lnTo>
                  <a:lnTo>
                    <a:pt x="388" y="568"/>
                  </a:lnTo>
                  <a:lnTo>
                    <a:pt x="405" y="568"/>
                  </a:lnTo>
                  <a:lnTo>
                    <a:pt x="411" y="578"/>
                  </a:lnTo>
                  <a:lnTo>
                    <a:pt x="433" y="600"/>
                  </a:lnTo>
                  <a:lnTo>
                    <a:pt x="439" y="594"/>
                  </a:lnTo>
                  <a:lnTo>
                    <a:pt x="437" y="568"/>
                  </a:lnTo>
                  <a:lnTo>
                    <a:pt x="446" y="559"/>
                  </a:lnTo>
                  <a:lnTo>
                    <a:pt x="462" y="591"/>
                  </a:lnTo>
                  <a:lnTo>
                    <a:pt x="479" y="597"/>
                  </a:lnTo>
                  <a:lnTo>
                    <a:pt x="492" y="613"/>
                  </a:lnTo>
                  <a:lnTo>
                    <a:pt x="505" y="613"/>
                  </a:lnTo>
                  <a:lnTo>
                    <a:pt x="508" y="603"/>
                  </a:lnTo>
                  <a:lnTo>
                    <a:pt x="534" y="578"/>
                  </a:lnTo>
                  <a:lnTo>
                    <a:pt x="543" y="584"/>
                  </a:lnTo>
                  <a:lnTo>
                    <a:pt x="553" y="574"/>
                  </a:lnTo>
                  <a:lnTo>
                    <a:pt x="560" y="588"/>
                  </a:lnTo>
                  <a:lnTo>
                    <a:pt x="583" y="594"/>
                  </a:lnTo>
                  <a:lnTo>
                    <a:pt x="599" y="594"/>
                  </a:lnTo>
                  <a:lnTo>
                    <a:pt x="612" y="594"/>
                  </a:lnTo>
                  <a:lnTo>
                    <a:pt x="602" y="584"/>
                  </a:lnTo>
                  <a:lnTo>
                    <a:pt x="599" y="546"/>
                  </a:lnTo>
                  <a:lnTo>
                    <a:pt x="573" y="506"/>
                  </a:lnTo>
                  <a:lnTo>
                    <a:pt x="590" y="489"/>
                  </a:lnTo>
                  <a:lnTo>
                    <a:pt x="602" y="464"/>
                  </a:lnTo>
                  <a:lnTo>
                    <a:pt x="653" y="464"/>
                  </a:lnTo>
                  <a:lnTo>
                    <a:pt x="664" y="454"/>
                  </a:lnTo>
                  <a:lnTo>
                    <a:pt x="661" y="435"/>
                  </a:lnTo>
                  <a:lnTo>
                    <a:pt x="673" y="415"/>
                  </a:lnTo>
                  <a:lnTo>
                    <a:pt x="671" y="403"/>
                  </a:lnTo>
                  <a:lnTo>
                    <a:pt x="673" y="387"/>
                  </a:lnTo>
                  <a:lnTo>
                    <a:pt x="673" y="292"/>
                  </a:lnTo>
                  <a:lnTo>
                    <a:pt x="688" y="261"/>
                  </a:lnTo>
                  <a:lnTo>
                    <a:pt x="671" y="240"/>
                  </a:lnTo>
                  <a:lnTo>
                    <a:pt x="673" y="229"/>
                  </a:lnTo>
                  <a:lnTo>
                    <a:pt x="667" y="219"/>
                  </a:lnTo>
                  <a:lnTo>
                    <a:pt x="644" y="225"/>
                  </a:lnTo>
                  <a:lnTo>
                    <a:pt x="622" y="250"/>
                  </a:lnTo>
                  <a:lnTo>
                    <a:pt x="599" y="262"/>
                  </a:lnTo>
                  <a:lnTo>
                    <a:pt x="576" y="294"/>
                  </a:lnTo>
                  <a:lnTo>
                    <a:pt x="519" y="314"/>
                  </a:lnTo>
                  <a:lnTo>
                    <a:pt x="492" y="294"/>
                  </a:lnTo>
                  <a:lnTo>
                    <a:pt x="495" y="282"/>
                  </a:lnTo>
                  <a:lnTo>
                    <a:pt x="482" y="262"/>
                  </a:lnTo>
                  <a:lnTo>
                    <a:pt x="475" y="240"/>
                  </a:lnTo>
                  <a:lnTo>
                    <a:pt x="454" y="240"/>
                  </a:lnTo>
                  <a:lnTo>
                    <a:pt x="413" y="222"/>
                  </a:lnTo>
                  <a:lnTo>
                    <a:pt x="398" y="229"/>
                  </a:lnTo>
                  <a:lnTo>
                    <a:pt x="378" y="219"/>
                  </a:lnTo>
                  <a:lnTo>
                    <a:pt x="352" y="222"/>
                  </a:lnTo>
                  <a:lnTo>
                    <a:pt x="329" y="215"/>
                  </a:lnTo>
                  <a:lnTo>
                    <a:pt x="316" y="197"/>
                  </a:lnTo>
                  <a:lnTo>
                    <a:pt x="301" y="180"/>
                  </a:lnTo>
                  <a:lnTo>
                    <a:pt x="298" y="165"/>
                  </a:lnTo>
                  <a:lnTo>
                    <a:pt x="278" y="145"/>
                  </a:lnTo>
                  <a:lnTo>
                    <a:pt x="267" y="129"/>
                  </a:lnTo>
                  <a:lnTo>
                    <a:pt x="242" y="95"/>
                  </a:lnTo>
                  <a:lnTo>
                    <a:pt x="235" y="76"/>
                  </a:lnTo>
                  <a:lnTo>
                    <a:pt x="206" y="41"/>
                  </a:lnTo>
                  <a:lnTo>
                    <a:pt x="200" y="21"/>
                  </a:lnTo>
                  <a:lnTo>
                    <a:pt x="163" y="6"/>
                  </a:lnTo>
                  <a:lnTo>
                    <a:pt x="138" y="12"/>
                  </a:lnTo>
                  <a:lnTo>
                    <a:pt x="119" y="9"/>
                  </a:lnTo>
                  <a:lnTo>
                    <a:pt x="72" y="0"/>
                  </a:lnTo>
                  <a:lnTo>
                    <a:pt x="14" y="21"/>
                  </a:lnTo>
                  <a:lnTo>
                    <a:pt x="1" y="31"/>
                  </a:lnTo>
                  <a:lnTo>
                    <a:pt x="14" y="47"/>
                  </a:lnTo>
                  <a:lnTo>
                    <a:pt x="0" y="88"/>
                  </a:lnTo>
                  <a:lnTo>
                    <a:pt x="5" y="91"/>
                  </a:lnTo>
                  <a:lnTo>
                    <a:pt x="32" y="107"/>
                  </a:lnTo>
                  <a:lnTo>
                    <a:pt x="44" y="85"/>
                  </a:lnTo>
                  <a:lnTo>
                    <a:pt x="70" y="102"/>
                  </a:lnTo>
                  <a:lnTo>
                    <a:pt x="66" y="111"/>
                  </a:lnTo>
                  <a:lnTo>
                    <a:pt x="76" y="138"/>
                  </a:lnTo>
                  <a:lnTo>
                    <a:pt x="93" y="155"/>
                  </a:lnTo>
                  <a:lnTo>
                    <a:pt x="124" y="162"/>
                  </a:lnTo>
                  <a:lnTo>
                    <a:pt x="132" y="152"/>
                  </a:lnTo>
                  <a:lnTo>
                    <a:pt x="151" y="148"/>
                  </a:lnTo>
                  <a:lnTo>
                    <a:pt x="187" y="120"/>
                  </a:lnTo>
                  <a:lnTo>
                    <a:pt x="235" y="152"/>
                  </a:lnTo>
                  <a:lnTo>
                    <a:pt x="218" y="215"/>
                  </a:lnTo>
                  <a:lnTo>
                    <a:pt x="222" y="261"/>
                  </a:lnTo>
                  <a:lnTo>
                    <a:pt x="222" y="286"/>
                  </a:lnTo>
                  <a:lnTo>
                    <a:pt x="210" y="292"/>
                  </a:lnTo>
                  <a:lnTo>
                    <a:pt x="210" y="365"/>
                  </a:lnTo>
                  <a:lnTo>
                    <a:pt x="206" y="362"/>
                  </a:lnTo>
                  <a:lnTo>
                    <a:pt x="193" y="346"/>
                  </a:lnTo>
                  <a:lnTo>
                    <a:pt x="187" y="346"/>
                  </a:lnTo>
                  <a:lnTo>
                    <a:pt x="183" y="352"/>
                  </a:lnTo>
                  <a:lnTo>
                    <a:pt x="145" y="409"/>
                  </a:lnTo>
                  <a:lnTo>
                    <a:pt x="124" y="432"/>
                  </a:lnTo>
                  <a:lnTo>
                    <a:pt x="129" y="442"/>
                  </a:lnTo>
                  <a:lnTo>
                    <a:pt x="168" y="467"/>
                  </a:lnTo>
                  <a:lnTo>
                    <a:pt x="187" y="460"/>
                  </a:lnTo>
                  <a:lnTo>
                    <a:pt x="191" y="467"/>
                  </a:lnTo>
                  <a:lnTo>
                    <a:pt x="187" y="474"/>
                  </a:lnTo>
                  <a:lnTo>
                    <a:pt x="168" y="483"/>
                  </a:lnTo>
                  <a:lnTo>
                    <a:pt x="163" y="499"/>
                  </a:lnTo>
                  <a:lnTo>
                    <a:pt x="173" y="508"/>
                  </a:lnTo>
                </a:path>
              </a:pathLst>
            </a:custGeom>
            <a:solidFill>
              <a:srgbClr val="FFC0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58" descr="90%"/>
            <p:cNvSpPr>
              <a:spLocks/>
            </p:cNvSpPr>
            <p:nvPr/>
          </p:nvSpPr>
          <p:spPr bwMode="auto">
            <a:xfrm>
              <a:off x="4009015" y="3066387"/>
              <a:ext cx="41275" cy="53975"/>
            </a:xfrm>
            <a:custGeom>
              <a:avLst/>
              <a:gdLst>
                <a:gd name="T0" fmla="*/ 2147483647 w 26"/>
                <a:gd name="T1" fmla="*/ 0 h 34"/>
                <a:gd name="T2" fmla="*/ 2147483647 w 26"/>
                <a:gd name="T3" fmla="*/ 2147483647 h 34"/>
                <a:gd name="T4" fmla="*/ 2147483647 w 26"/>
                <a:gd name="T5" fmla="*/ 2147483647 h 34"/>
                <a:gd name="T6" fmla="*/ 2147483647 w 26"/>
                <a:gd name="T7" fmla="*/ 2147483647 h 34"/>
                <a:gd name="T8" fmla="*/ 2147483647 w 26"/>
                <a:gd name="T9" fmla="*/ 2147483647 h 34"/>
                <a:gd name="T10" fmla="*/ 0 w 26"/>
                <a:gd name="T11" fmla="*/ 2147483647 h 34"/>
                <a:gd name="T12" fmla="*/ 2147483647 w 26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4"/>
                <a:gd name="T23" fmla="*/ 26 w 26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4">
                  <a:moveTo>
                    <a:pt x="25" y="0"/>
                  </a:moveTo>
                  <a:lnTo>
                    <a:pt x="20" y="17"/>
                  </a:lnTo>
                  <a:lnTo>
                    <a:pt x="25" y="26"/>
                  </a:lnTo>
                  <a:lnTo>
                    <a:pt x="4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2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59"/>
            <p:cNvSpPr>
              <a:spLocks/>
            </p:cNvSpPr>
            <p:nvPr/>
          </p:nvSpPr>
          <p:spPr bwMode="auto">
            <a:xfrm>
              <a:off x="4009015" y="3066387"/>
              <a:ext cx="41275" cy="53975"/>
            </a:xfrm>
            <a:custGeom>
              <a:avLst/>
              <a:gdLst>
                <a:gd name="T0" fmla="*/ 2147483647 w 26"/>
                <a:gd name="T1" fmla="*/ 0 h 34"/>
                <a:gd name="T2" fmla="*/ 2147483647 w 26"/>
                <a:gd name="T3" fmla="*/ 2147483647 h 34"/>
                <a:gd name="T4" fmla="*/ 2147483647 w 26"/>
                <a:gd name="T5" fmla="*/ 2147483647 h 34"/>
                <a:gd name="T6" fmla="*/ 2147483647 w 26"/>
                <a:gd name="T7" fmla="*/ 2147483647 h 34"/>
                <a:gd name="T8" fmla="*/ 2147483647 w 26"/>
                <a:gd name="T9" fmla="*/ 2147483647 h 34"/>
                <a:gd name="T10" fmla="*/ 0 w 26"/>
                <a:gd name="T11" fmla="*/ 2147483647 h 34"/>
                <a:gd name="T12" fmla="*/ 2147483647 w 26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"/>
                <a:gd name="T22" fmla="*/ 0 h 34"/>
                <a:gd name="T23" fmla="*/ 26 w 26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" h="34">
                  <a:moveTo>
                    <a:pt x="25" y="0"/>
                  </a:moveTo>
                  <a:lnTo>
                    <a:pt x="20" y="17"/>
                  </a:lnTo>
                  <a:lnTo>
                    <a:pt x="25" y="26"/>
                  </a:lnTo>
                  <a:lnTo>
                    <a:pt x="4" y="33"/>
                  </a:lnTo>
                  <a:lnTo>
                    <a:pt x="2" y="20"/>
                  </a:lnTo>
                  <a:lnTo>
                    <a:pt x="0" y="8"/>
                  </a:lnTo>
                  <a:lnTo>
                    <a:pt x="2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60"/>
            <p:cNvSpPr>
              <a:spLocks/>
            </p:cNvSpPr>
            <p:nvPr/>
          </p:nvSpPr>
          <p:spPr bwMode="auto">
            <a:xfrm>
              <a:off x="4526540" y="4617374"/>
              <a:ext cx="138113" cy="400050"/>
            </a:xfrm>
            <a:custGeom>
              <a:avLst/>
              <a:gdLst>
                <a:gd name="T0" fmla="*/ 2147483647 w 87"/>
                <a:gd name="T1" fmla="*/ 0 h 252"/>
                <a:gd name="T2" fmla="*/ 2147483647 w 87"/>
                <a:gd name="T3" fmla="*/ 2147483647 h 252"/>
                <a:gd name="T4" fmla="*/ 2147483647 w 87"/>
                <a:gd name="T5" fmla="*/ 2147483647 h 252"/>
                <a:gd name="T6" fmla="*/ 2147483647 w 87"/>
                <a:gd name="T7" fmla="*/ 2147483647 h 252"/>
                <a:gd name="T8" fmla="*/ 2147483647 w 87"/>
                <a:gd name="T9" fmla="*/ 2147483647 h 252"/>
                <a:gd name="T10" fmla="*/ 0 w 87"/>
                <a:gd name="T11" fmla="*/ 2147483647 h 252"/>
                <a:gd name="T12" fmla="*/ 0 w 87"/>
                <a:gd name="T13" fmla="*/ 2147483647 h 252"/>
                <a:gd name="T14" fmla="*/ 0 w 87"/>
                <a:gd name="T15" fmla="*/ 2147483647 h 252"/>
                <a:gd name="T16" fmla="*/ 0 w 87"/>
                <a:gd name="T17" fmla="*/ 2147483647 h 252"/>
                <a:gd name="T18" fmla="*/ 0 w 87"/>
                <a:gd name="T19" fmla="*/ 2147483647 h 252"/>
                <a:gd name="T20" fmla="*/ 2147483647 w 87"/>
                <a:gd name="T21" fmla="*/ 2147483647 h 252"/>
                <a:gd name="T22" fmla="*/ 2147483647 w 87"/>
                <a:gd name="T23" fmla="*/ 2147483647 h 252"/>
                <a:gd name="T24" fmla="*/ 2147483647 w 87"/>
                <a:gd name="T25" fmla="*/ 2147483647 h 252"/>
                <a:gd name="T26" fmla="*/ 2147483647 w 87"/>
                <a:gd name="T27" fmla="*/ 2147483647 h 252"/>
                <a:gd name="T28" fmla="*/ 2147483647 w 87"/>
                <a:gd name="T29" fmla="*/ 2147483647 h 252"/>
                <a:gd name="T30" fmla="*/ 2147483647 w 87"/>
                <a:gd name="T31" fmla="*/ 2147483647 h 252"/>
                <a:gd name="T32" fmla="*/ 2147483647 w 87"/>
                <a:gd name="T33" fmla="*/ 2147483647 h 252"/>
                <a:gd name="T34" fmla="*/ 2147483647 w 87"/>
                <a:gd name="T35" fmla="*/ 2147483647 h 252"/>
                <a:gd name="T36" fmla="*/ 2147483647 w 87"/>
                <a:gd name="T37" fmla="*/ 2147483647 h 252"/>
                <a:gd name="T38" fmla="*/ 2147483647 w 87"/>
                <a:gd name="T39" fmla="*/ 2147483647 h 252"/>
                <a:gd name="T40" fmla="*/ 2147483647 w 87"/>
                <a:gd name="T41" fmla="*/ 2147483647 h 252"/>
                <a:gd name="T42" fmla="*/ 2147483647 w 87"/>
                <a:gd name="T43" fmla="*/ 2147483647 h 252"/>
                <a:gd name="T44" fmla="*/ 2147483647 w 87"/>
                <a:gd name="T45" fmla="*/ 2147483647 h 252"/>
                <a:gd name="T46" fmla="*/ 2147483647 w 87"/>
                <a:gd name="T47" fmla="*/ 2147483647 h 252"/>
                <a:gd name="T48" fmla="*/ 2147483647 w 87"/>
                <a:gd name="T49" fmla="*/ 2147483647 h 252"/>
                <a:gd name="T50" fmla="*/ 2147483647 w 87"/>
                <a:gd name="T51" fmla="*/ 2147483647 h 252"/>
                <a:gd name="T52" fmla="*/ 2147483647 w 87"/>
                <a:gd name="T53" fmla="*/ 0 h 2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7"/>
                <a:gd name="T82" fmla="*/ 0 h 252"/>
                <a:gd name="T83" fmla="*/ 87 w 87"/>
                <a:gd name="T84" fmla="*/ 252 h 2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7" h="252">
                  <a:moveTo>
                    <a:pt x="45" y="0"/>
                  </a:moveTo>
                  <a:lnTo>
                    <a:pt x="27" y="44"/>
                  </a:lnTo>
                  <a:lnTo>
                    <a:pt x="15" y="62"/>
                  </a:lnTo>
                  <a:lnTo>
                    <a:pt x="4" y="80"/>
                  </a:lnTo>
                  <a:lnTo>
                    <a:pt x="4" y="100"/>
                  </a:lnTo>
                  <a:lnTo>
                    <a:pt x="0" y="118"/>
                  </a:lnTo>
                  <a:lnTo>
                    <a:pt x="0" y="143"/>
                  </a:lnTo>
                  <a:lnTo>
                    <a:pt x="0" y="170"/>
                  </a:lnTo>
                  <a:lnTo>
                    <a:pt x="0" y="188"/>
                  </a:lnTo>
                  <a:lnTo>
                    <a:pt x="0" y="206"/>
                  </a:lnTo>
                  <a:lnTo>
                    <a:pt x="15" y="226"/>
                  </a:lnTo>
                  <a:lnTo>
                    <a:pt x="27" y="244"/>
                  </a:lnTo>
                  <a:lnTo>
                    <a:pt x="45" y="251"/>
                  </a:lnTo>
                  <a:lnTo>
                    <a:pt x="50" y="232"/>
                  </a:lnTo>
                  <a:lnTo>
                    <a:pt x="50" y="212"/>
                  </a:lnTo>
                  <a:lnTo>
                    <a:pt x="62" y="194"/>
                  </a:lnTo>
                  <a:lnTo>
                    <a:pt x="74" y="174"/>
                  </a:lnTo>
                  <a:lnTo>
                    <a:pt x="86" y="156"/>
                  </a:lnTo>
                  <a:lnTo>
                    <a:pt x="86" y="138"/>
                  </a:lnTo>
                  <a:lnTo>
                    <a:pt x="86" y="118"/>
                  </a:lnTo>
                  <a:lnTo>
                    <a:pt x="86" y="100"/>
                  </a:lnTo>
                  <a:lnTo>
                    <a:pt x="86" y="80"/>
                  </a:lnTo>
                  <a:lnTo>
                    <a:pt x="86" y="62"/>
                  </a:lnTo>
                  <a:lnTo>
                    <a:pt x="86" y="44"/>
                  </a:lnTo>
                  <a:lnTo>
                    <a:pt x="68" y="31"/>
                  </a:lnTo>
                  <a:lnTo>
                    <a:pt x="62" y="6"/>
                  </a:lnTo>
                  <a:lnTo>
                    <a:pt x="45" y="0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62"/>
            <p:cNvSpPr>
              <a:spLocks/>
            </p:cNvSpPr>
            <p:nvPr/>
          </p:nvSpPr>
          <p:spPr bwMode="auto">
            <a:xfrm>
              <a:off x="2343728" y="3761712"/>
              <a:ext cx="1184275" cy="917575"/>
            </a:xfrm>
            <a:custGeom>
              <a:avLst/>
              <a:gdLst>
                <a:gd name="T0" fmla="*/ 2147483647 w 746"/>
                <a:gd name="T1" fmla="*/ 2147483647 h 578"/>
                <a:gd name="T2" fmla="*/ 2147483647 w 746"/>
                <a:gd name="T3" fmla="*/ 2147483647 h 578"/>
                <a:gd name="T4" fmla="*/ 2147483647 w 746"/>
                <a:gd name="T5" fmla="*/ 0 h 578"/>
                <a:gd name="T6" fmla="*/ 2147483647 w 746"/>
                <a:gd name="T7" fmla="*/ 2147483647 h 578"/>
                <a:gd name="T8" fmla="*/ 2147483647 w 746"/>
                <a:gd name="T9" fmla="*/ 2147483647 h 578"/>
                <a:gd name="T10" fmla="*/ 2147483647 w 746"/>
                <a:gd name="T11" fmla="*/ 2147483647 h 578"/>
                <a:gd name="T12" fmla="*/ 2147483647 w 746"/>
                <a:gd name="T13" fmla="*/ 2147483647 h 578"/>
                <a:gd name="T14" fmla="*/ 2147483647 w 746"/>
                <a:gd name="T15" fmla="*/ 2147483647 h 578"/>
                <a:gd name="T16" fmla="*/ 2147483647 w 746"/>
                <a:gd name="T17" fmla="*/ 2147483647 h 578"/>
                <a:gd name="T18" fmla="*/ 2147483647 w 746"/>
                <a:gd name="T19" fmla="*/ 2147483647 h 578"/>
                <a:gd name="T20" fmla="*/ 2147483647 w 746"/>
                <a:gd name="T21" fmla="*/ 2147483647 h 578"/>
                <a:gd name="T22" fmla="*/ 2147483647 w 746"/>
                <a:gd name="T23" fmla="*/ 2147483647 h 578"/>
                <a:gd name="T24" fmla="*/ 2147483647 w 746"/>
                <a:gd name="T25" fmla="*/ 2147483647 h 578"/>
                <a:gd name="T26" fmla="*/ 2147483647 w 746"/>
                <a:gd name="T27" fmla="*/ 2147483647 h 578"/>
                <a:gd name="T28" fmla="*/ 2147483647 w 746"/>
                <a:gd name="T29" fmla="*/ 2147483647 h 578"/>
                <a:gd name="T30" fmla="*/ 2147483647 w 746"/>
                <a:gd name="T31" fmla="*/ 2147483647 h 578"/>
                <a:gd name="T32" fmla="*/ 2147483647 w 746"/>
                <a:gd name="T33" fmla="*/ 2147483647 h 578"/>
                <a:gd name="T34" fmla="*/ 2147483647 w 746"/>
                <a:gd name="T35" fmla="*/ 2147483647 h 578"/>
                <a:gd name="T36" fmla="*/ 2147483647 w 746"/>
                <a:gd name="T37" fmla="*/ 2147483647 h 578"/>
                <a:gd name="T38" fmla="*/ 2147483647 w 746"/>
                <a:gd name="T39" fmla="*/ 2147483647 h 578"/>
                <a:gd name="T40" fmla="*/ 2147483647 w 746"/>
                <a:gd name="T41" fmla="*/ 2147483647 h 578"/>
                <a:gd name="T42" fmla="*/ 2147483647 w 746"/>
                <a:gd name="T43" fmla="*/ 2147483647 h 578"/>
                <a:gd name="T44" fmla="*/ 2147483647 w 746"/>
                <a:gd name="T45" fmla="*/ 2147483647 h 578"/>
                <a:gd name="T46" fmla="*/ 2147483647 w 746"/>
                <a:gd name="T47" fmla="*/ 2147483647 h 578"/>
                <a:gd name="T48" fmla="*/ 2147483647 w 746"/>
                <a:gd name="T49" fmla="*/ 2147483647 h 578"/>
                <a:gd name="T50" fmla="*/ 2147483647 w 746"/>
                <a:gd name="T51" fmla="*/ 2147483647 h 578"/>
                <a:gd name="T52" fmla="*/ 2147483647 w 746"/>
                <a:gd name="T53" fmla="*/ 2147483647 h 578"/>
                <a:gd name="T54" fmla="*/ 2147483647 w 746"/>
                <a:gd name="T55" fmla="*/ 2147483647 h 578"/>
                <a:gd name="T56" fmla="*/ 2147483647 w 746"/>
                <a:gd name="T57" fmla="*/ 2147483647 h 578"/>
                <a:gd name="T58" fmla="*/ 2147483647 w 746"/>
                <a:gd name="T59" fmla="*/ 2147483647 h 578"/>
                <a:gd name="T60" fmla="*/ 2147483647 w 746"/>
                <a:gd name="T61" fmla="*/ 2147483647 h 578"/>
                <a:gd name="T62" fmla="*/ 2147483647 w 746"/>
                <a:gd name="T63" fmla="*/ 2147483647 h 578"/>
                <a:gd name="T64" fmla="*/ 2147483647 w 746"/>
                <a:gd name="T65" fmla="*/ 2147483647 h 578"/>
                <a:gd name="T66" fmla="*/ 2147483647 w 746"/>
                <a:gd name="T67" fmla="*/ 2147483647 h 578"/>
                <a:gd name="T68" fmla="*/ 2147483647 w 746"/>
                <a:gd name="T69" fmla="*/ 2147483647 h 578"/>
                <a:gd name="T70" fmla="*/ 2147483647 w 746"/>
                <a:gd name="T71" fmla="*/ 2147483647 h 578"/>
                <a:gd name="T72" fmla="*/ 2147483647 w 746"/>
                <a:gd name="T73" fmla="*/ 2147483647 h 578"/>
                <a:gd name="T74" fmla="*/ 2147483647 w 746"/>
                <a:gd name="T75" fmla="*/ 2147483647 h 578"/>
                <a:gd name="T76" fmla="*/ 2147483647 w 746"/>
                <a:gd name="T77" fmla="*/ 2147483647 h 578"/>
                <a:gd name="T78" fmla="*/ 2147483647 w 746"/>
                <a:gd name="T79" fmla="*/ 2147483647 h 578"/>
                <a:gd name="T80" fmla="*/ 2147483647 w 746"/>
                <a:gd name="T81" fmla="*/ 2147483647 h 578"/>
                <a:gd name="T82" fmla="*/ 2147483647 w 746"/>
                <a:gd name="T83" fmla="*/ 2147483647 h 578"/>
                <a:gd name="T84" fmla="*/ 2147483647 w 746"/>
                <a:gd name="T85" fmla="*/ 2147483647 h 578"/>
                <a:gd name="T86" fmla="*/ 2147483647 w 746"/>
                <a:gd name="T87" fmla="*/ 2147483647 h 578"/>
                <a:gd name="T88" fmla="*/ 2147483647 w 746"/>
                <a:gd name="T89" fmla="*/ 2147483647 h 578"/>
                <a:gd name="T90" fmla="*/ 2147483647 w 746"/>
                <a:gd name="T91" fmla="*/ 2147483647 h 578"/>
                <a:gd name="T92" fmla="*/ 2147483647 w 746"/>
                <a:gd name="T93" fmla="*/ 2147483647 h 578"/>
                <a:gd name="T94" fmla="*/ 0 w 746"/>
                <a:gd name="T95" fmla="*/ 2147483647 h 578"/>
                <a:gd name="T96" fmla="*/ 2147483647 w 746"/>
                <a:gd name="T97" fmla="*/ 2147483647 h 578"/>
                <a:gd name="T98" fmla="*/ 2147483647 w 746"/>
                <a:gd name="T99" fmla="*/ 2147483647 h 578"/>
                <a:gd name="T100" fmla="*/ 2147483647 w 746"/>
                <a:gd name="T101" fmla="*/ 2147483647 h 578"/>
                <a:gd name="T102" fmla="*/ 2147483647 w 746"/>
                <a:gd name="T103" fmla="*/ 2147483647 h 578"/>
                <a:gd name="T104" fmla="*/ 2147483647 w 746"/>
                <a:gd name="T105" fmla="*/ 2147483647 h 578"/>
                <a:gd name="T106" fmla="*/ 2147483647 w 746"/>
                <a:gd name="T107" fmla="*/ 2147483647 h 578"/>
                <a:gd name="T108" fmla="*/ 2147483647 w 746"/>
                <a:gd name="T109" fmla="*/ 2147483647 h 57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46"/>
                <a:gd name="T166" fmla="*/ 0 h 578"/>
                <a:gd name="T167" fmla="*/ 746 w 746"/>
                <a:gd name="T168" fmla="*/ 578 h 57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46" h="578">
                  <a:moveTo>
                    <a:pt x="278" y="73"/>
                  </a:moveTo>
                  <a:lnTo>
                    <a:pt x="288" y="49"/>
                  </a:lnTo>
                  <a:lnTo>
                    <a:pt x="278" y="36"/>
                  </a:lnTo>
                  <a:lnTo>
                    <a:pt x="276" y="16"/>
                  </a:lnTo>
                  <a:lnTo>
                    <a:pt x="314" y="0"/>
                  </a:lnTo>
                  <a:lnTo>
                    <a:pt x="324" y="0"/>
                  </a:lnTo>
                  <a:lnTo>
                    <a:pt x="330" y="14"/>
                  </a:lnTo>
                  <a:lnTo>
                    <a:pt x="334" y="33"/>
                  </a:lnTo>
                  <a:lnTo>
                    <a:pt x="354" y="46"/>
                  </a:lnTo>
                  <a:lnTo>
                    <a:pt x="377" y="73"/>
                  </a:lnTo>
                  <a:lnTo>
                    <a:pt x="393" y="63"/>
                  </a:lnTo>
                  <a:lnTo>
                    <a:pt x="400" y="73"/>
                  </a:lnTo>
                  <a:lnTo>
                    <a:pt x="404" y="97"/>
                  </a:lnTo>
                  <a:lnTo>
                    <a:pt x="420" y="109"/>
                  </a:lnTo>
                  <a:lnTo>
                    <a:pt x="461" y="112"/>
                  </a:lnTo>
                  <a:lnTo>
                    <a:pt x="468" y="103"/>
                  </a:lnTo>
                  <a:lnTo>
                    <a:pt x="465" y="93"/>
                  </a:lnTo>
                  <a:lnTo>
                    <a:pt x="487" y="86"/>
                  </a:lnTo>
                  <a:lnTo>
                    <a:pt x="500" y="89"/>
                  </a:lnTo>
                  <a:lnTo>
                    <a:pt x="503" y="103"/>
                  </a:lnTo>
                  <a:lnTo>
                    <a:pt x="513" y="106"/>
                  </a:lnTo>
                  <a:lnTo>
                    <a:pt x="552" y="97"/>
                  </a:lnTo>
                  <a:lnTo>
                    <a:pt x="562" y="99"/>
                  </a:lnTo>
                  <a:lnTo>
                    <a:pt x="562" y="112"/>
                  </a:lnTo>
                  <a:lnTo>
                    <a:pt x="581" y="116"/>
                  </a:lnTo>
                  <a:lnTo>
                    <a:pt x="617" y="132"/>
                  </a:lnTo>
                  <a:lnTo>
                    <a:pt x="637" y="126"/>
                  </a:lnTo>
                  <a:lnTo>
                    <a:pt x="680" y="142"/>
                  </a:lnTo>
                  <a:lnTo>
                    <a:pt x="688" y="155"/>
                  </a:lnTo>
                  <a:lnTo>
                    <a:pt x="711" y="149"/>
                  </a:lnTo>
                  <a:lnTo>
                    <a:pt x="724" y="152"/>
                  </a:lnTo>
                  <a:lnTo>
                    <a:pt x="741" y="169"/>
                  </a:lnTo>
                  <a:lnTo>
                    <a:pt x="745" y="205"/>
                  </a:lnTo>
                  <a:lnTo>
                    <a:pt x="741" y="219"/>
                  </a:lnTo>
                  <a:lnTo>
                    <a:pt x="731" y="215"/>
                  </a:lnTo>
                  <a:lnTo>
                    <a:pt x="704" y="238"/>
                  </a:lnTo>
                  <a:lnTo>
                    <a:pt x="659" y="246"/>
                  </a:lnTo>
                  <a:lnTo>
                    <a:pt x="647" y="259"/>
                  </a:lnTo>
                  <a:lnTo>
                    <a:pt x="656" y="271"/>
                  </a:lnTo>
                  <a:lnTo>
                    <a:pt x="659" y="297"/>
                  </a:lnTo>
                  <a:lnTo>
                    <a:pt x="670" y="301"/>
                  </a:lnTo>
                  <a:lnTo>
                    <a:pt x="701" y="341"/>
                  </a:lnTo>
                  <a:lnTo>
                    <a:pt x="704" y="394"/>
                  </a:lnTo>
                  <a:lnTo>
                    <a:pt x="682" y="407"/>
                  </a:lnTo>
                  <a:lnTo>
                    <a:pt x="666" y="390"/>
                  </a:lnTo>
                  <a:lnTo>
                    <a:pt x="647" y="363"/>
                  </a:lnTo>
                  <a:lnTo>
                    <a:pt x="647" y="350"/>
                  </a:lnTo>
                  <a:lnTo>
                    <a:pt x="634" y="348"/>
                  </a:lnTo>
                  <a:lnTo>
                    <a:pt x="621" y="354"/>
                  </a:lnTo>
                  <a:lnTo>
                    <a:pt x="594" y="341"/>
                  </a:lnTo>
                  <a:lnTo>
                    <a:pt x="584" y="368"/>
                  </a:lnTo>
                  <a:lnTo>
                    <a:pt x="565" y="370"/>
                  </a:lnTo>
                  <a:lnTo>
                    <a:pt x="549" y="394"/>
                  </a:lnTo>
                  <a:lnTo>
                    <a:pt x="541" y="387"/>
                  </a:lnTo>
                  <a:lnTo>
                    <a:pt x="526" y="394"/>
                  </a:lnTo>
                  <a:lnTo>
                    <a:pt x="507" y="380"/>
                  </a:lnTo>
                  <a:lnTo>
                    <a:pt x="487" y="401"/>
                  </a:lnTo>
                  <a:lnTo>
                    <a:pt x="487" y="411"/>
                  </a:lnTo>
                  <a:lnTo>
                    <a:pt x="523" y="430"/>
                  </a:lnTo>
                  <a:lnTo>
                    <a:pt x="529" y="443"/>
                  </a:lnTo>
                  <a:lnTo>
                    <a:pt x="507" y="453"/>
                  </a:lnTo>
                  <a:lnTo>
                    <a:pt x="468" y="450"/>
                  </a:lnTo>
                  <a:lnTo>
                    <a:pt x="465" y="437"/>
                  </a:lnTo>
                  <a:lnTo>
                    <a:pt x="447" y="430"/>
                  </a:lnTo>
                  <a:lnTo>
                    <a:pt x="425" y="443"/>
                  </a:lnTo>
                  <a:lnTo>
                    <a:pt x="409" y="437"/>
                  </a:lnTo>
                  <a:lnTo>
                    <a:pt x="409" y="416"/>
                  </a:lnTo>
                  <a:lnTo>
                    <a:pt x="400" y="407"/>
                  </a:lnTo>
                  <a:lnTo>
                    <a:pt x="400" y="397"/>
                  </a:lnTo>
                  <a:lnTo>
                    <a:pt x="380" y="390"/>
                  </a:lnTo>
                  <a:lnTo>
                    <a:pt x="373" y="397"/>
                  </a:lnTo>
                  <a:lnTo>
                    <a:pt x="377" y="413"/>
                  </a:lnTo>
                  <a:lnTo>
                    <a:pt x="357" y="420"/>
                  </a:lnTo>
                  <a:lnTo>
                    <a:pt x="354" y="434"/>
                  </a:lnTo>
                  <a:lnTo>
                    <a:pt x="357" y="446"/>
                  </a:lnTo>
                  <a:lnTo>
                    <a:pt x="318" y="493"/>
                  </a:lnTo>
                  <a:lnTo>
                    <a:pt x="324" y="545"/>
                  </a:lnTo>
                  <a:lnTo>
                    <a:pt x="308" y="563"/>
                  </a:lnTo>
                  <a:lnTo>
                    <a:pt x="298" y="553"/>
                  </a:lnTo>
                  <a:lnTo>
                    <a:pt x="259" y="577"/>
                  </a:lnTo>
                  <a:lnTo>
                    <a:pt x="247" y="566"/>
                  </a:lnTo>
                  <a:lnTo>
                    <a:pt x="191" y="460"/>
                  </a:lnTo>
                  <a:lnTo>
                    <a:pt x="168" y="443"/>
                  </a:lnTo>
                  <a:lnTo>
                    <a:pt x="152" y="440"/>
                  </a:lnTo>
                  <a:lnTo>
                    <a:pt x="146" y="427"/>
                  </a:lnTo>
                  <a:lnTo>
                    <a:pt x="156" y="411"/>
                  </a:lnTo>
                  <a:lnTo>
                    <a:pt x="140" y="397"/>
                  </a:lnTo>
                  <a:lnTo>
                    <a:pt x="120" y="413"/>
                  </a:lnTo>
                  <a:lnTo>
                    <a:pt x="100" y="416"/>
                  </a:lnTo>
                  <a:lnTo>
                    <a:pt x="86" y="357"/>
                  </a:lnTo>
                  <a:lnTo>
                    <a:pt x="84" y="345"/>
                  </a:lnTo>
                  <a:lnTo>
                    <a:pt x="81" y="252"/>
                  </a:lnTo>
                  <a:lnTo>
                    <a:pt x="63" y="205"/>
                  </a:lnTo>
                  <a:lnTo>
                    <a:pt x="76" y="198"/>
                  </a:lnTo>
                  <a:lnTo>
                    <a:pt x="42" y="130"/>
                  </a:lnTo>
                  <a:lnTo>
                    <a:pt x="0" y="97"/>
                  </a:lnTo>
                  <a:lnTo>
                    <a:pt x="2" y="76"/>
                  </a:lnTo>
                  <a:lnTo>
                    <a:pt x="9" y="70"/>
                  </a:lnTo>
                  <a:lnTo>
                    <a:pt x="73" y="59"/>
                  </a:lnTo>
                  <a:lnTo>
                    <a:pt x="117" y="73"/>
                  </a:lnTo>
                  <a:lnTo>
                    <a:pt x="140" y="63"/>
                  </a:lnTo>
                  <a:lnTo>
                    <a:pt x="149" y="79"/>
                  </a:lnTo>
                  <a:lnTo>
                    <a:pt x="181" y="112"/>
                  </a:lnTo>
                  <a:lnTo>
                    <a:pt x="204" y="106"/>
                  </a:lnTo>
                  <a:lnTo>
                    <a:pt x="204" y="86"/>
                  </a:lnTo>
                  <a:lnTo>
                    <a:pt x="211" y="76"/>
                  </a:lnTo>
                  <a:lnTo>
                    <a:pt x="236" y="66"/>
                  </a:lnTo>
                  <a:lnTo>
                    <a:pt x="247" y="79"/>
                  </a:lnTo>
                  <a:lnTo>
                    <a:pt x="259" y="70"/>
                  </a:lnTo>
                  <a:lnTo>
                    <a:pt x="278" y="73"/>
                  </a:lnTo>
                </a:path>
              </a:pathLst>
            </a:custGeom>
            <a:grpFill/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67451" l="3235" r="97353">
                        <a14:backgroundMark x1="23529" y1="20392" x2="44559" y2="282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221" t="26110" r="8954" b="28440"/>
          <a:stretch/>
        </p:blipFill>
        <p:spPr>
          <a:xfrm>
            <a:off x="5613482" y="4282052"/>
            <a:ext cx="2743200" cy="1101970"/>
          </a:xfrm>
          <a:prstGeom prst="rect">
            <a:avLst/>
          </a:prstGeom>
        </p:spPr>
      </p:pic>
      <p:sp>
        <p:nvSpPr>
          <p:cNvPr id="97" name="任意多边形 96"/>
          <p:cNvSpPr/>
          <p:nvPr/>
        </p:nvSpPr>
        <p:spPr>
          <a:xfrm>
            <a:off x="870857" y="508000"/>
            <a:ext cx="3686628" cy="3033486"/>
          </a:xfrm>
          <a:custGeom>
            <a:avLst/>
            <a:gdLst>
              <a:gd name="connsiteX0" fmla="*/ 0 w 3643086"/>
              <a:gd name="connsiteY0" fmla="*/ 3033486 h 3033486"/>
              <a:gd name="connsiteX1" fmla="*/ 0 w 3643086"/>
              <a:gd name="connsiteY1" fmla="*/ 2786743 h 3033486"/>
              <a:gd name="connsiteX2" fmla="*/ 2119086 w 3643086"/>
              <a:gd name="connsiteY2" fmla="*/ 2786743 h 3033486"/>
              <a:gd name="connsiteX3" fmla="*/ 1988457 w 3643086"/>
              <a:gd name="connsiteY3" fmla="*/ 2075543 h 3033486"/>
              <a:gd name="connsiteX4" fmla="*/ 1422400 w 3643086"/>
              <a:gd name="connsiteY4" fmla="*/ 2075543 h 3033486"/>
              <a:gd name="connsiteX5" fmla="*/ 1422400 w 3643086"/>
              <a:gd name="connsiteY5" fmla="*/ 1712686 h 3033486"/>
              <a:gd name="connsiteX6" fmla="*/ 1988457 w 3643086"/>
              <a:gd name="connsiteY6" fmla="*/ 856343 h 3033486"/>
              <a:gd name="connsiteX7" fmla="*/ 1988457 w 3643086"/>
              <a:gd name="connsiteY7" fmla="*/ 0 h 3033486"/>
              <a:gd name="connsiteX8" fmla="*/ 3643086 w 3643086"/>
              <a:gd name="connsiteY8" fmla="*/ 0 h 3033486"/>
              <a:gd name="connsiteX9" fmla="*/ 3643086 w 3643086"/>
              <a:gd name="connsiteY9" fmla="*/ 566057 h 3033486"/>
              <a:gd name="connsiteX0" fmla="*/ 0 w 3686628"/>
              <a:gd name="connsiteY0" fmla="*/ 3033486 h 3033486"/>
              <a:gd name="connsiteX1" fmla="*/ 0 w 3686628"/>
              <a:gd name="connsiteY1" fmla="*/ 2786743 h 3033486"/>
              <a:gd name="connsiteX2" fmla="*/ 2119086 w 3686628"/>
              <a:gd name="connsiteY2" fmla="*/ 2786743 h 3033486"/>
              <a:gd name="connsiteX3" fmla="*/ 1988457 w 3686628"/>
              <a:gd name="connsiteY3" fmla="*/ 2075543 h 3033486"/>
              <a:gd name="connsiteX4" fmla="*/ 1422400 w 3686628"/>
              <a:gd name="connsiteY4" fmla="*/ 2075543 h 3033486"/>
              <a:gd name="connsiteX5" fmla="*/ 1422400 w 3686628"/>
              <a:gd name="connsiteY5" fmla="*/ 1712686 h 3033486"/>
              <a:gd name="connsiteX6" fmla="*/ 1988457 w 3686628"/>
              <a:gd name="connsiteY6" fmla="*/ 856343 h 3033486"/>
              <a:gd name="connsiteX7" fmla="*/ 1988457 w 3686628"/>
              <a:gd name="connsiteY7" fmla="*/ 0 h 3033486"/>
              <a:gd name="connsiteX8" fmla="*/ 3643086 w 3686628"/>
              <a:gd name="connsiteY8" fmla="*/ 0 h 3033486"/>
              <a:gd name="connsiteX9" fmla="*/ 3686628 w 3686628"/>
              <a:gd name="connsiteY9" fmla="*/ 1016000 h 303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86628" h="3033486">
                <a:moveTo>
                  <a:pt x="0" y="3033486"/>
                </a:moveTo>
                <a:lnTo>
                  <a:pt x="0" y="2786743"/>
                </a:lnTo>
                <a:lnTo>
                  <a:pt x="2119086" y="2786743"/>
                </a:lnTo>
                <a:lnTo>
                  <a:pt x="1988457" y="2075543"/>
                </a:lnTo>
                <a:lnTo>
                  <a:pt x="1422400" y="2075543"/>
                </a:lnTo>
                <a:lnTo>
                  <a:pt x="1422400" y="1712686"/>
                </a:lnTo>
                <a:lnTo>
                  <a:pt x="1988457" y="856343"/>
                </a:lnTo>
                <a:lnTo>
                  <a:pt x="1988457" y="0"/>
                </a:lnTo>
                <a:lnTo>
                  <a:pt x="3643086" y="0"/>
                </a:lnTo>
                <a:lnTo>
                  <a:pt x="3686628" y="1016000"/>
                </a:lnTo>
              </a:path>
            </a:pathLst>
          </a:cu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041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955" y="3138972"/>
            <a:ext cx="4288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程虹教授</a:t>
            </a:r>
          </a:p>
        </p:txBody>
      </p:sp>
      <p:sp>
        <p:nvSpPr>
          <p:cNvPr id="5" name="椭圆 4"/>
          <p:cNvSpPr/>
          <p:nvPr/>
        </p:nvSpPr>
        <p:spPr>
          <a:xfrm rot="20860659">
            <a:off x="1696705" y="2282497"/>
            <a:ext cx="1168982" cy="116898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 rot="719295">
            <a:off x="1239224" y="2111445"/>
            <a:ext cx="1982212" cy="514989"/>
          </a:xfrm>
          <a:prstGeom prst="parallelogram">
            <a:avLst>
              <a:gd name="adj" fmla="val 15358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77422" y="2315284"/>
            <a:ext cx="51516" cy="45076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000147" y="2637256"/>
            <a:ext cx="218941" cy="2189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梯形 8"/>
          <p:cNvSpPr/>
          <p:nvPr/>
        </p:nvSpPr>
        <p:spPr>
          <a:xfrm>
            <a:off x="2987269" y="2791803"/>
            <a:ext cx="244698" cy="309093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29464" y="3032352"/>
            <a:ext cx="8012585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只好说</a:t>
            </a:r>
            <a:r>
              <a:rPr lang="en-US" altLang="zh-CN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…</a:t>
            </a:r>
            <a:endParaRPr lang="zh-CN" altLang="en-US" sz="11500" dirty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81154" y="1919773"/>
            <a:ext cx="51090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迫于无奈</a:t>
            </a:r>
          </a:p>
        </p:txBody>
      </p:sp>
    </p:spTree>
    <p:extLst>
      <p:ext uri="{BB962C8B-B14F-4D97-AF65-F5344CB8AC3E}">
        <p14:creationId xmlns:p14="http://schemas.microsoft.com/office/powerpoint/2010/main" xmlns="" val="352798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26737" y="1534754"/>
            <a:ext cx="6083717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dirty="0" smtClean="0">
                <a:solidFill>
                  <a:srgbClr val="E2D2B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我老公叫</a:t>
            </a:r>
            <a:endParaRPr lang="en-US" altLang="zh-CN" sz="11500" dirty="0" smtClean="0">
              <a:solidFill>
                <a:srgbClr val="E2D2B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50319" y="2909194"/>
            <a:ext cx="6571030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600" dirty="0">
                <a:solidFill>
                  <a:srgbClr val="FFC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李克强</a:t>
            </a:r>
          </a:p>
        </p:txBody>
      </p:sp>
    </p:spTree>
    <p:extLst>
      <p:ext uri="{BB962C8B-B14F-4D97-AF65-F5344CB8AC3E}">
        <p14:creationId xmlns:p14="http://schemas.microsoft.com/office/powerpoint/2010/main" xmlns="" val="406936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94" b="78125" l="8008" r="83008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41" t="28920" r="13710" b="36834"/>
          <a:stretch/>
        </p:blipFill>
        <p:spPr>
          <a:xfrm flipH="1">
            <a:off x="1110342" y="0"/>
            <a:ext cx="10527919" cy="49087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0" y="4833257"/>
            <a:ext cx="12192000" cy="2024744"/>
          </a:xfrm>
          <a:prstGeom prst="rect">
            <a:avLst/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0523F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3483" b="65918" l="9750" r="62875">
                        <a14:foregroundMark x1="32500" y1="29713" x2="42000" y2="14981"/>
                        <a14:foregroundMark x1="40375" y1="26467" x2="37500" y2="17478"/>
                        <a14:foregroundMark x1="41250" y1="21598" x2="43000" y2="17478"/>
                        <a14:foregroundMark x1="40375" y1="18727" x2="42750" y2="17104"/>
                        <a14:foregroundMark x1="50125" y1="38702" x2="61625" y2="36829"/>
                        <a14:foregroundMark x1="14375" y1="60300" x2="15500" y2="59675"/>
                        <a14:foregroundMark x1="36054" y1="27703" x2="25850" y2="4662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11" t="11831" r="35772" b="31831"/>
          <a:stretch/>
        </p:blipFill>
        <p:spPr>
          <a:xfrm flipH="1">
            <a:off x="4587305" y="584793"/>
            <a:ext cx="685799" cy="7070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2" y="5040158"/>
            <a:ext cx="12192000" cy="772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一头</a:t>
            </a:r>
            <a:r>
              <a:rPr lang="zh-CN" altLang="en-US" sz="4400" dirty="0" smtClean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骆驼</a:t>
            </a:r>
            <a:r>
              <a:rPr lang="zh-CN" altLang="en-US" sz="44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从</a:t>
            </a:r>
            <a:r>
              <a:rPr lang="zh-CN" altLang="en-US" sz="44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沙漠的一端</a:t>
            </a:r>
            <a:r>
              <a:rPr lang="zh-CN" altLang="en-US" sz="44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经过艰苦</a:t>
            </a:r>
            <a:r>
              <a:rPr lang="zh-CN" altLang="en-US" sz="44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跋涉到了另</a:t>
            </a:r>
            <a:r>
              <a:rPr lang="zh-CN" altLang="en-US" sz="44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一端</a:t>
            </a:r>
            <a:endParaRPr lang="zh-CN" altLang="en-US" sz="4400" dirty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709830"/>
            <a:ext cx="1247502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8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一只</a:t>
            </a:r>
            <a:r>
              <a:rPr lang="zh-CN" altLang="en-US" sz="5800" dirty="0">
                <a:solidFill>
                  <a:srgbClr val="C0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苍蝇</a:t>
            </a:r>
            <a:r>
              <a:rPr lang="zh-CN" altLang="en-US" sz="58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趴在骆驼背上也越过了沙漠</a:t>
            </a:r>
            <a:endParaRPr lang="en-US" altLang="zh-CN" sz="5800" dirty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301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标注 2"/>
          <p:cNvSpPr/>
          <p:nvPr/>
        </p:nvSpPr>
        <p:spPr>
          <a:xfrm>
            <a:off x="290945" y="2618509"/>
            <a:ext cx="5756564" cy="3408217"/>
          </a:xfrm>
          <a:prstGeom prst="cloudCallout">
            <a:avLst>
              <a:gd name="adj1" fmla="val -34229"/>
              <a:gd name="adj2" fmla="val -56686"/>
            </a:avLst>
          </a:prstGeom>
          <a:solidFill>
            <a:srgbClr val="E2D2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3594" b="78125" l="8008" r="83008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41" t="28920" r="13710" b="22134"/>
          <a:stretch/>
        </p:blipFill>
        <p:spPr>
          <a:xfrm>
            <a:off x="5453742" y="1614141"/>
            <a:ext cx="7064829" cy="4707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3483" b="65918" l="9750" r="62875">
                        <a14:foregroundMark x1="32500" y1="29713" x2="42000" y2="14981"/>
                        <a14:foregroundMark x1="40375" y1="26467" x2="37500" y2="17478"/>
                        <a14:foregroundMark x1="41250" y1="21598" x2="43000" y2="17478"/>
                        <a14:foregroundMark x1="40375" y1="18727" x2="42750" y2="17104"/>
                        <a14:foregroundMark x1="50125" y1="38702" x2="61625" y2="36829"/>
                        <a14:foregroundMark x1="14375" y1="60300" x2="15500" y2="59675"/>
                        <a14:foregroundMark x1="36054" y1="27703" x2="25850" y2="4662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11" t="11831" r="35772" b="31831"/>
          <a:stretch/>
        </p:blipFill>
        <p:spPr>
          <a:xfrm flipH="1">
            <a:off x="613925" y="1364209"/>
            <a:ext cx="1006061" cy="103717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019905" y="3186215"/>
            <a:ext cx="4416594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谢谢你辛苦</a:t>
            </a:r>
            <a:endParaRPr lang="en-US" altLang="zh-CN" sz="6600" dirty="0" smtClean="0">
              <a:solidFill>
                <a:srgbClr val="70523F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  <a:p>
            <a:r>
              <a:rPr lang="zh-CN" altLang="en-US" sz="66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把</a:t>
            </a:r>
            <a:r>
              <a:rPr lang="zh-CN" altLang="en-US" sz="6600" dirty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我驼</a:t>
            </a:r>
            <a:r>
              <a:rPr lang="zh-CN" altLang="en-US" sz="6600" dirty="0" smtClean="0">
                <a:solidFill>
                  <a:srgbClr val="70523F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过来</a:t>
            </a:r>
            <a:endParaRPr lang="zh-CN" altLang="en-US" sz="6600" dirty="0">
              <a:solidFill>
                <a:srgbClr val="70523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20984" y="1665048"/>
            <a:ext cx="568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E2D2B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走的时候</a:t>
            </a:r>
            <a:r>
              <a:rPr lang="zh-CN" altLang="en-US" sz="4800" b="1" dirty="0" smtClean="0">
                <a:solidFill>
                  <a:srgbClr val="C00000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苍蝇</a:t>
            </a:r>
            <a:r>
              <a:rPr lang="zh-CN" altLang="en-US" sz="4000" dirty="0" smtClean="0">
                <a:solidFill>
                  <a:srgbClr val="E2D2B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对</a:t>
            </a:r>
            <a:r>
              <a:rPr lang="zh-CN" altLang="en-US" sz="4000" dirty="0">
                <a:solidFill>
                  <a:srgbClr val="E2D2B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骆驼</a:t>
            </a:r>
            <a:r>
              <a:rPr lang="zh-CN" altLang="en-US" sz="4000" dirty="0" smtClean="0">
                <a:solidFill>
                  <a:srgbClr val="E2D2B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说</a:t>
            </a:r>
            <a:endParaRPr lang="zh-CN" altLang="en-US" sz="4000" dirty="0">
              <a:solidFill>
                <a:srgbClr val="E2D2B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34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434</Words>
  <Application>Microsoft Office PowerPoint</Application>
  <PresentationFormat>自定义</PresentationFormat>
  <Paragraphs>74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Calibri</vt:lpstr>
      <vt:lpstr>方正粗黑宋简体</vt:lpstr>
      <vt:lpstr>Impact</vt:lpstr>
      <vt:lpstr>方正正大黑简体</vt:lpstr>
      <vt:lpstr>方正正粗黑简体</vt:lpstr>
      <vt:lpstr>Times New Roman</vt:lpstr>
      <vt:lpstr>方正正中黑简体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张卫东</dc:creator>
  <cp:lastModifiedBy>Administrator</cp:lastModifiedBy>
  <cp:revision>59</cp:revision>
  <dcterms:created xsi:type="dcterms:W3CDTF">2013-07-15T06:07:43Z</dcterms:created>
  <dcterms:modified xsi:type="dcterms:W3CDTF">2015-07-16T08:19:57Z</dcterms:modified>
</cp:coreProperties>
</file>