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76" autoAdjust="0"/>
  </p:normalViewPr>
  <p:slideViewPr>
    <p:cSldViewPr>
      <p:cViewPr varScale="1">
        <p:scale>
          <a:sx n="109" d="100"/>
          <a:sy n="109" d="100"/>
        </p:scale>
        <p:origin x="165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C8850-351B-4819-AAD2-AE0084BDC525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7CFBE-0889-41C9-98C2-BCF4D60573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081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C8850-351B-4819-AAD2-AE0084BDC525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7CFBE-0889-41C9-98C2-BCF4D60573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2258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C8850-351B-4819-AAD2-AE0084BDC525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7CFBE-0889-41C9-98C2-BCF4D60573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269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C:\Documents and Settings\na\桌面\图片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4163" cy="672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997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086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63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9579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2889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 descr="C:\Documents and Settings\na\桌面\图片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718" y="-181"/>
            <a:ext cx="9247188" cy="678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073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-51538" y="645101"/>
            <a:ext cx="9227738" cy="9580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0"/>
                </a:schemeClr>
              </a:gs>
              <a:gs pos="17999">
                <a:schemeClr val="bg1">
                  <a:lumMod val="65000"/>
                  <a:alpha val="0"/>
                </a:schemeClr>
              </a:gs>
              <a:gs pos="52000">
                <a:schemeClr val="tx1">
                  <a:lumMod val="65000"/>
                  <a:lumOff val="35000"/>
                </a:schemeClr>
              </a:gs>
              <a:gs pos="82001">
                <a:schemeClr val="bg1">
                  <a:lumMod val="75000"/>
                  <a:alpha val="0"/>
                </a:schemeClr>
              </a:gs>
              <a:gs pos="100000">
                <a:srgbClr val="CCCC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3" descr="C:\Users\yangkang\Desktop\C_2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667" l="0" r="100000">
                        <a14:foregroundMark x1="20109" y1="39667" x2="20109" y2="39667"/>
                        <a14:foregroundMark x1="25000" y1="40333" x2="25000" y2="40333"/>
                        <a14:foregroundMark x1="21739" y1="59667" x2="21739" y2="59667"/>
                        <a14:foregroundMark x1="39674" y1="46333" x2="39674" y2="46333"/>
                        <a14:foregroundMark x1="54710" y1="50667" x2="54710" y2="50667"/>
                        <a14:foregroundMark x1="55978" y1="40667" x2="55978" y2="40667"/>
                        <a14:foregroundMark x1="61051" y1="41667" x2="61051" y2="41667"/>
                        <a14:foregroundMark x1="66486" y1="49667" x2="66486" y2="49667"/>
                        <a14:foregroundMark x1="78804" y1="45667" x2="78804" y2="45667"/>
                        <a14:foregroundMark x1="43297" y1="21000" x2="43297" y2="21000"/>
                        <a14:foregroundMark x1="23370" y1="21000" x2="23370" y2="21000"/>
                        <a14:foregroundMark x1="21196" y1="21000" x2="21196" y2="21000"/>
                        <a14:foregroundMark x1="17391" y1="21000" x2="17391" y2="21000"/>
                        <a14:foregroundMark x1="20833" y1="93667" x2="20833" y2="93667"/>
                        <a14:foregroundMark x1="38768" y1="93000" x2="38768" y2="93000"/>
                        <a14:foregroundMark x1="93841" y1="27000" x2="93841" y2="27000"/>
                        <a14:foregroundMark x1="96196" y1="16000" x2="96196" y2="16000"/>
                        <a14:foregroundMark x1="95109" y1="8000" x2="95109" y2="8000"/>
                        <a14:foregroundMark x1="88225" y1="7667" x2="88225" y2="7667"/>
                        <a14:foregroundMark x1="82065" y1="7667" x2="82065" y2="7667"/>
                        <a14:foregroundMark x1="69746" y1="12333" x2="69746" y2="12333"/>
                        <a14:foregroundMark x1="59964" y1="21000" x2="59964" y2="21000"/>
                        <a14:foregroundMark x1="59964" y1="21000" x2="59964" y2="21000"/>
                        <a14:foregroundMark x1="55978" y1="21667" x2="55978" y2="21667"/>
                        <a14:foregroundMark x1="58514" y1="12333" x2="58514" y2="12333"/>
                        <a14:foregroundMark x1="52899" y1="12667" x2="52899" y2="12667"/>
                        <a14:foregroundMark x1="83696" y1="1667" x2="83696" y2="1667"/>
                        <a14:foregroundMark x1="89312" y1="35000" x2="89312" y2="35000"/>
                        <a14:foregroundMark x1="87500" y1="36000" x2="87500" y2="36000"/>
                        <a14:foregroundMark x1="89312" y1="45333" x2="89312" y2="45333"/>
                        <a14:foregroundMark x1="86957" y1="76667" x2="86957" y2="76667"/>
                        <a14:foregroundMark x1="46377" y1="80333" x2="46377" y2="80333"/>
                        <a14:foregroundMark x1="66667" y1="77000" x2="66667" y2="77000"/>
                        <a14:foregroundMark x1="53442" y1="21333" x2="53442" y2="21333"/>
                        <a14:foregroundMark x1="33152" y1="21000" x2="33152" y2="21000"/>
                        <a14:foregroundMark x1="35326" y1="21000" x2="35326" y2="21000"/>
                        <a14:foregroundMark x1="26268" y1="21000" x2="26268" y2="21000"/>
                        <a14:foregroundMark x1="39493" y1="21333" x2="39493" y2="21333"/>
                        <a14:foregroundMark x1="45652" y1="21333" x2="45652" y2="21333"/>
                        <a14:foregroundMark x1="37500" y1="21333" x2="37500" y2="21333"/>
                        <a14:foregroundMark x1="41304" y1="21667" x2="41304" y2="21667"/>
                        <a14:foregroundMark x1="44384" y1="21333" x2="44384" y2="21333"/>
                        <a14:foregroundMark x1="48007" y1="21333" x2="48007" y2="21333"/>
                        <a14:foregroundMark x1="49275" y1="21333" x2="49275" y2="21333"/>
                        <a14:foregroundMark x1="51812" y1="21333" x2="51812" y2="21333"/>
                        <a14:foregroundMark x1="10688" y1="33333" x2="10688" y2="33333"/>
                        <a14:foregroundMark x1="28261" y1="93000" x2="28261" y2="93000"/>
                        <a14:foregroundMark x1="37862" y1="80000" x2="37862" y2="80000"/>
                        <a14:foregroundMark x1="12500" y1="70333" x2="12500" y2="70333"/>
                        <a14:foregroundMark x1="10507" y1="59667" x2="10507" y2="59667"/>
                        <a14:foregroundMark x1="12319" y1="80000" x2="12319" y2="80000"/>
                        <a14:foregroundMark x1="17029" y1="80667" x2="17029" y2="80667"/>
                        <a14:foregroundMark x1="15942" y1="89333" x2="15942" y2="89333"/>
                        <a14:foregroundMark x1="88225" y1="21333" x2="88225" y2="21333"/>
                        <a14:foregroundMark x1="78080" y1="7000" x2="78080" y2="7000"/>
                        <a14:foregroundMark x1="77717" y1="3000" x2="77717" y2="3000"/>
                        <a14:foregroundMark x1="75543" y1="2333" x2="75543" y2="2333"/>
                        <a14:foregroundMark x1="88225" y1="12667" x2="88225" y2="12667"/>
                        <a14:foregroundMark x1="89493" y1="26000" x2="89493" y2="26000"/>
                        <a14:foregroundMark x1="67210" y1="21333" x2="67210" y2="21333"/>
                        <a14:foregroundMark x1="63043" y1="21667" x2="63043" y2="21667"/>
                        <a14:foregroundMark x1="51993" y1="76667" x2="51993" y2="76667"/>
                        <a14:foregroundMark x1="16123" y1="21000" x2="16123" y2="21000"/>
                        <a14:foregroundMark x1="19203" y1="21000" x2="19203" y2="21000"/>
                        <a14:foregroundMark x1="29529" y1="21000" x2="29529" y2="21000"/>
                        <a14:foregroundMark x1="42029" y1="24667" x2="42029" y2="24667"/>
                        <a14:foregroundMark x1="54529" y1="21333" x2="54529" y2="21333"/>
                        <a14:foregroundMark x1="50543" y1="21333" x2="50543" y2="21333"/>
                        <a14:foregroundMark x1="46739" y1="21333" x2="46739" y2="21333"/>
                        <a14:foregroundMark x1="36594" y1="21000" x2="36594" y2="21000"/>
                        <a14:foregroundMark x1="44022" y1="24667" x2="44022" y2="24667"/>
                        <a14:foregroundMark x1="15036" y1="21333" x2="15036" y2="21333"/>
                        <a14:foregroundMark x1="10688" y1="29000" x2="10688" y2="29000"/>
                        <a14:foregroundMark x1="10688" y1="38667" x2="10688" y2="38667"/>
                        <a14:foregroundMark x1="10688" y1="40667" x2="10688" y2="40667"/>
                        <a14:foregroundMark x1="10688" y1="43667" x2="10688" y2="43667"/>
                        <a14:foregroundMark x1="10688" y1="37333" x2="10688" y2="37333"/>
                        <a14:foregroundMark x1="10507" y1="50667" x2="10507" y2="50667"/>
                        <a14:foregroundMark x1="10688" y1="48333" x2="10688" y2="48333"/>
                        <a14:foregroundMark x1="10688" y1="52667" x2="10688" y2="52667"/>
                        <a14:foregroundMark x1="10688" y1="57000" x2="10688" y2="57000"/>
                        <a14:foregroundMark x1="10688" y1="55000" x2="10688" y2="55000"/>
                        <a14:foregroundMark x1="10688" y1="69667" x2="10688" y2="69667"/>
                        <a14:foregroundMark x1="10688" y1="68667" x2="10688" y2="68667"/>
                        <a14:foregroundMark x1="30072" y1="88667" x2="30072" y2="88667"/>
                        <a14:backgroundMark x1="36232" y1="23000" x2="36232" y2="23000"/>
                        <a14:backgroundMark x1="39674" y1="23667" x2="39674" y2="23667"/>
                        <a14:backgroundMark x1="47645" y1="23667" x2="47645" y2="23667"/>
                        <a14:backgroundMark x1="43478" y1="23667" x2="43478" y2="23667"/>
                        <a14:backgroundMark x1="8877" y1="91000" x2="8877" y2="91000"/>
                        <a14:backgroundMark x1="63225" y1="41000" x2="63225" y2="41000"/>
                        <a14:backgroundMark x1="77717" y1="56667" x2="77717" y2="56667"/>
                        <a14:backgroundMark x1="61051" y1="65667" x2="61051" y2="65667"/>
                        <a14:backgroundMark x1="63587" y1="44333" x2="63587" y2="44333"/>
                        <a14:backgroundMark x1="23732" y1="23333" x2="23732" y2="2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871010"/>
            <a:ext cx="1446336" cy="78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1256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30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C8850-351B-4819-AAD2-AE0084BDC525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7CFBE-0889-41C9-98C2-BCF4D60573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1510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6066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9143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11AE-AC1C-432B-8B6F-F940C21018D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DEE00-618D-4001-B085-C9262B9D6E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925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C8850-351B-4819-AAD2-AE0084BDC525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7CFBE-0889-41C9-98C2-BCF4D60573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699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C8850-351B-4819-AAD2-AE0084BDC525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7CFBE-0889-41C9-98C2-BCF4D60573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4948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C8850-351B-4819-AAD2-AE0084BDC525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7CFBE-0889-41C9-98C2-BCF4D60573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589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C8850-351B-4819-AAD2-AE0084BDC525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7CFBE-0889-41C9-98C2-BCF4D60573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219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C8850-351B-4819-AAD2-AE0084BDC525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7CFBE-0889-41C9-98C2-BCF4D60573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291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C8850-351B-4819-AAD2-AE0084BDC525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7CFBE-0889-41C9-98C2-BCF4D60573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643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C8850-351B-4819-AAD2-AE0084BDC525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7CFBE-0889-41C9-98C2-BCF4D60573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115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C8850-351B-4819-AAD2-AE0084BDC525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7CFBE-0889-41C9-98C2-BCF4D60573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8866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411AE-AC1C-432B-8B6F-F940C21018D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DEE00-618D-4001-B085-C9262B9D6E2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7" descr="파랑바닥02"/>
          <p:cNvPicPr>
            <a:picLocks noChangeAspect="1" noChangeArrowheads="1"/>
          </p:cNvPicPr>
          <p:nvPr userDrawn="1"/>
        </p:nvPicPr>
        <p:blipFill>
          <a:blip r:embed="rId1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9500"/>
            <a:ext cx="9144000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70000">
                <a:schemeClr val="bg1">
                  <a:alpha val="33000"/>
                </a:schemeClr>
              </a:gs>
              <a:gs pos="0">
                <a:schemeClr val="bg1"/>
              </a:gs>
              <a:gs pos="87000">
                <a:schemeClr val="bg1">
                  <a:lumMod val="75000"/>
                  <a:alpha val="4000"/>
                </a:schemeClr>
              </a:gs>
              <a:gs pos="100000">
                <a:schemeClr val="bg1">
                  <a:lumMod val="75000"/>
                  <a:alpha val="51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097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1" name="组合 2050"/>
          <p:cNvGrpSpPr/>
          <p:nvPr/>
        </p:nvGrpSpPr>
        <p:grpSpPr>
          <a:xfrm>
            <a:off x="2994794" y="1963966"/>
            <a:ext cx="2967568" cy="3174461"/>
            <a:chOff x="2994794" y="1963966"/>
            <a:chExt cx="2967568" cy="3174461"/>
          </a:xfrm>
        </p:grpSpPr>
        <p:sp>
          <p:nvSpPr>
            <p:cNvPr id="16" name="矩形 1"/>
            <p:cNvSpPr/>
            <p:nvPr/>
          </p:nvSpPr>
          <p:spPr>
            <a:xfrm rot="7251183" flipV="1">
              <a:off x="3188914" y="2390436"/>
              <a:ext cx="1134810" cy="1523049"/>
            </a:xfrm>
            <a:custGeom>
              <a:avLst/>
              <a:gdLst>
                <a:gd name="connsiteX0" fmla="*/ 0 w 1584176"/>
                <a:gd name="connsiteY0" fmla="*/ 0 h 2192119"/>
                <a:gd name="connsiteX1" fmla="*/ 1584176 w 1584176"/>
                <a:gd name="connsiteY1" fmla="*/ 0 h 2192119"/>
                <a:gd name="connsiteX2" fmla="*/ 1584176 w 1584176"/>
                <a:gd name="connsiteY2" fmla="*/ 2192119 h 2192119"/>
                <a:gd name="connsiteX3" fmla="*/ 0 w 1584176"/>
                <a:gd name="connsiteY3" fmla="*/ 2192119 h 2192119"/>
                <a:gd name="connsiteX4" fmla="*/ 0 w 1584176"/>
                <a:gd name="connsiteY4" fmla="*/ 0 h 2192119"/>
                <a:gd name="connsiteX0" fmla="*/ 0 w 1584176"/>
                <a:gd name="connsiteY0" fmla="*/ 2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0 w 1584176"/>
                <a:gd name="connsiteY5" fmla="*/ 2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383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156893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82217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8936" h="2148711">
                  <a:moveTo>
                    <a:pt x="0" y="383312"/>
                  </a:moveTo>
                  <a:lnTo>
                    <a:pt x="761608" y="0"/>
                  </a:lnTo>
                  <a:lnTo>
                    <a:pt x="1568936" y="383312"/>
                  </a:lnTo>
                  <a:cubicBezTo>
                    <a:pt x="1320016" y="966698"/>
                    <a:pt x="827256" y="1382445"/>
                    <a:pt x="822176" y="2148711"/>
                  </a:cubicBezTo>
                  <a:lnTo>
                    <a:pt x="731520" y="2148711"/>
                  </a:lnTo>
                  <a:cubicBezTo>
                    <a:pt x="662940" y="1369745"/>
                    <a:pt x="243840" y="971778"/>
                    <a:pt x="0" y="3833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99"/>
                </a:gs>
                <a:gs pos="100000">
                  <a:srgbClr val="33CCFF"/>
                </a:gs>
              </a:gsLst>
              <a:lin ang="0" scaled="1"/>
              <a:tileRect/>
            </a:gradFill>
            <a:ln w="25400">
              <a:solidFill>
                <a:schemeClr val="bg1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"/>
            <p:cNvSpPr/>
            <p:nvPr/>
          </p:nvSpPr>
          <p:spPr>
            <a:xfrm rot="18025451" flipV="1">
              <a:off x="4612065" y="3195113"/>
              <a:ext cx="1134810" cy="1523049"/>
            </a:xfrm>
            <a:custGeom>
              <a:avLst/>
              <a:gdLst>
                <a:gd name="connsiteX0" fmla="*/ 0 w 1584176"/>
                <a:gd name="connsiteY0" fmla="*/ 0 h 2192119"/>
                <a:gd name="connsiteX1" fmla="*/ 1584176 w 1584176"/>
                <a:gd name="connsiteY1" fmla="*/ 0 h 2192119"/>
                <a:gd name="connsiteX2" fmla="*/ 1584176 w 1584176"/>
                <a:gd name="connsiteY2" fmla="*/ 2192119 h 2192119"/>
                <a:gd name="connsiteX3" fmla="*/ 0 w 1584176"/>
                <a:gd name="connsiteY3" fmla="*/ 2192119 h 2192119"/>
                <a:gd name="connsiteX4" fmla="*/ 0 w 1584176"/>
                <a:gd name="connsiteY4" fmla="*/ 0 h 2192119"/>
                <a:gd name="connsiteX0" fmla="*/ 0 w 1584176"/>
                <a:gd name="connsiteY0" fmla="*/ 2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0 w 1584176"/>
                <a:gd name="connsiteY5" fmla="*/ 2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383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156893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82217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8936" h="2148711">
                  <a:moveTo>
                    <a:pt x="0" y="383312"/>
                  </a:moveTo>
                  <a:lnTo>
                    <a:pt x="761608" y="0"/>
                  </a:lnTo>
                  <a:lnTo>
                    <a:pt x="1568936" y="383312"/>
                  </a:lnTo>
                  <a:cubicBezTo>
                    <a:pt x="1320016" y="966698"/>
                    <a:pt x="827256" y="1382445"/>
                    <a:pt x="822176" y="2148711"/>
                  </a:cubicBezTo>
                  <a:lnTo>
                    <a:pt x="731520" y="2148711"/>
                  </a:lnTo>
                  <a:cubicBezTo>
                    <a:pt x="662940" y="1369745"/>
                    <a:pt x="243840" y="971778"/>
                    <a:pt x="0" y="3833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99"/>
                </a:gs>
                <a:gs pos="100000">
                  <a:srgbClr val="33CCFF"/>
                </a:gs>
              </a:gsLst>
              <a:lin ang="0" scaled="1"/>
              <a:tileRect/>
            </a:gradFill>
            <a:ln w="25400">
              <a:solidFill>
                <a:schemeClr val="bg1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3912729" y="1963966"/>
              <a:ext cx="1134809" cy="1554161"/>
            </a:xfrm>
            <a:custGeom>
              <a:avLst/>
              <a:gdLst>
                <a:gd name="connsiteX0" fmla="*/ 0 w 1584176"/>
                <a:gd name="connsiteY0" fmla="*/ 0 h 2192119"/>
                <a:gd name="connsiteX1" fmla="*/ 1584176 w 1584176"/>
                <a:gd name="connsiteY1" fmla="*/ 0 h 2192119"/>
                <a:gd name="connsiteX2" fmla="*/ 1584176 w 1584176"/>
                <a:gd name="connsiteY2" fmla="*/ 2192119 h 2192119"/>
                <a:gd name="connsiteX3" fmla="*/ 0 w 1584176"/>
                <a:gd name="connsiteY3" fmla="*/ 2192119 h 2192119"/>
                <a:gd name="connsiteX4" fmla="*/ 0 w 1584176"/>
                <a:gd name="connsiteY4" fmla="*/ 0 h 2192119"/>
                <a:gd name="connsiteX0" fmla="*/ 0 w 1584176"/>
                <a:gd name="connsiteY0" fmla="*/ 2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0 w 1584176"/>
                <a:gd name="connsiteY5" fmla="*/ 2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383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156893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82217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8936" h="2148711">
                  <a:moveTo>
                    <a:pt x="0" y="383312"/>
                  </a:moveTo>
                  <a:lnTo>
                    <a:pt x="761608" y="0"/>
                  </a:lnTo>
                  <a:lnTo>
                    <a:pt x="1568936" y="383312"/>
                  </a:lnTo>
                  <a:cubicBezTo>
                    <a:pt x="1320016" y="966698"/>
                    <a:pt x="827256" y="1382445"/>
                    <a:pt x="822176" y="2148711"/>
                  </a:cubicBezTo>
                  <a:lnTo>
                    <a:pt x="731520" y="2148711"/>
                  </a:lnTo>
                  <a:cubicBezTo>
                    <a:pt x="662940" y="1369745"/>
                    <a:pt x="243840" y="971778"/>
                    <a:pt x="0" y="3833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3300"/>
                </a:gs>
                <a:gs pos="100000">
                  <a:srgbClr val="00CC00"/>
                </a:gs>
              </a:gsLst>
              <a:lin ang="0" scaled="1"/>
              <a:tileRect/>
            </a:gradFill>
            <a:ln w="25400">
              <a:solidFill>
                <a:schemeClr val="bg1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990300" y="2226671"/>
              <a:ext cx="966927" cy="452762"/>
              <a:chOff x="3894778" y="1910064"/>
              <a:chExt cx="1336828" cy="625967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4650581" y="1912144"/>
                <a:ext cx="581025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任意多边形 7"/>
              <p:cNvSpPr/>
              <p:nvPr/>
            </p:nvSpPr>
            <p:spPr>
              <a:xfrm flipH="1">
                <a:off x="3894778" y="1910064"/>
                <a:ext cx="576064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" name="矩形 1"/>
            <p:cNvSpPr/>
            <p:nvPr/>
          </p:nvSpPr>
          <p:spPr>
            <a:xfrm rot="3507717">
              <a:off x="4617877" y="2371654"/>
              <a:ext cx="1134810" cy="1554161"/>
            </a:xfrm>
            <a:custGeom>
              <a:avLst/>
              <a:gdLst>
                <a:gd name="connsiteX0" fmla="*/ 0 w 1584176"/>
                <a:gd name="connsiteY0" fmla="*/ 0 h 2192119"/>
                <a:gd name="connsiteX1" fmla="*/ 1584176 w 1584176"/>
                <a:gd name="connsiteY1" fmla="*/ 0 h 2192119"/>
                <a:gd name="connsiteX2" fmla="*/ 1584176 w 1584176"/>
                <a:gd name="connsiteY2" fmla="*/ 2192119 h 2192119"/>
                <a:gd name="connsiteX3" fmla="*/ 0 w 1584176"/>
                <a:gd name="connsiteY3" fmla="*/ 2192119 h 2192119"/>
                <a:gd name="connsiteX4" fmla="*/ 0 w 1584176"/>
                <a:gd name="connsiteY4" fmla="*/ 0 h 2192119"/>
                <a:gd name="connsiteX0" fmla="*/ 0 w 1584176"/>
                <a:gd name="connsiteY0" fmla="*/ 2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0 w 1584176"/>
                <a:gd name="connsiteY5" fmla="*/ 2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383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156893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82217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8936" h="2148711">
                  <a:moveTo>
                    <a:pt x="0" y="383312"/>
                  </a:moveTo>
                  <a:lnTo>
                    <a:pt x="761608" y="0"/>
                  </a:lnTo>
                  <a:lnTo>
                    <a:pt x="1568936" y="383312"/>
                  </a:lnTo>
                  <a:cubicBezTo>
                    <a:pt x="1320016" y="966698"/>
                    <a:pt x="827256" y="1382445"/>
                    <a:pt x="822176" y="2148711"/>
                  </a:cubicBezTo>
                  <a:lnTo>
                    <a:pt x="731520" y="2148711"/>
                  </a:lnTo>
                  <a:cubicBezTo>
                    <a:pt x="662940" y="1369745"/>
                    <a:pt x="243840" y="971778"/>
                    <a:pt x="0" y="3833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900"/>
                </a:gs>
                <a:gs pos="100000">
                  <a:srgbClr val="FFCC00"/>
                </a:gs>
              </a:gsLst>
              <a:lin ang="0" scaled="1"/>
              <a:tileRect/>
            </a:gradFill>
            <a:ln w="25400">
              <a:solidFill>
                <a:schemeClr val="bg1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1"/>
            <p:cNvSpPr/>
            <p:nvPr/>
          </p:nvSpPr>
          <p:spPr>
            <a:xfrm rot="10800000">
              <a:off x="3895580" y="3584266"/>
              <a:ext cx="1134810" cy="1554161"/>
            </a:xfrm>
            <a:custGeom>
              <a:avLst/>
              <a:gdLst>
                <a:gd name="connsiteX0" fmla="*/ 0 w 1584176"/>
                <a:gd name="connsiteY0" fmla="*/ 0 h 2192119"/>
                <a:gd name="connsiteX1" fmla="*/ 1584176 w 1584176"/>
                <a:gd name="connsiteY1" fmla="*/ 0 h 2192119"/>
                <a:gd name="connsiteX2" fmla="*/ 1584176 w 1584176"/>
                <a:gd name="connsiteY2" fmla="*/ 2192119 h 2192119"/>
                <a:gd name="connsiteX3" fmla="*/ 0 w 1584176"/>
                <a:gd name="connsiteY3" fmla="*/ 2192119 h 2192119"/>
                <a:gd name="connsiteX4" fmla="*/ 0 w 1584176"/>
                <a:gd name="connsiteY4" fmla="*/ 0 h 2192119"/>
                <a:gd name="connsiteX0" fmla="*/ 0 w 1584176"/>
                <a:gd name="connsiteY0" fmla="*/ 2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0 w 1584176"/>
                <a:gd name="connsiteY5" fmla="*/ 2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383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156893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82217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8936" h="2148711">
                  <a:moveTo>
                    <a:pt x="0" y="383312"/>
                  </a:moveTo>
                  <a:lnTo>
                    <a:pt x="761608" y="0"/>
                  </a:lnTo>
                  <a:lnTo>
                    <a:pt x="1568936" y="383312"/>
                  </a:lnTo>
                  <a:cubicBezTo>
                    <a:pt x="1320016" y="966698"/>
                    <a:pt x="827256" y="1382445"/>
                    <a:pt x="822176" y="2148711"/>
                  </a:cubicBezTo>
                  <a:lnTo>
                    <a:pt x="731520" y="2148711"/>
                  </a:lnTo>
                  <a:cubicBezTo>
                    <a:pt x="662940" y="1369745"/>
                    <a:pt x="243840" y="971778"/>
                    <a:pt x="0" y="3833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3300"/>
                </a:gs>
                <a:gs pos="100000">
                  <a:srgbClr val="00CC00"/>
                </a:gs>
              </a:gsLst>
              <a:lin ang="0" scaled="1"/>
              <a:tileRect/>
            </a:gradFill>
            <a:ln w="25400">
              <a:solidFill>
                <a:schemeClr val="bg1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矩形 1"/>
            <p:cNvSpPr/>
            <p:nvPr/>
          </p:nvSpPr>
          <p:spPr>
            <a:xfrm rot="3606427" flipV="1">
              <a:off x="3205160" y="3206701"/>
              <a:ext cx="1134810" cy="1523048"/>
            </a:xfrm>
            <a:custGeom>
              <a:avLst/>
              <a:gdLst>
                <a:gd name="connsiteX0" fmla="*/ 0 w 1584176"/>
                <a:gd name="connsiteY0" fmla="*/ 0 h 2192119"/>
                <a:gd name="connsiteX1" fmla="*/ 1584176 w 1584176"/>
                <a:gd name="connsiteY1" fmla="*/ 0 h 2192119"/>
                <a:gd name="connsiteX2" fmla="*/ 1584176 w 1584176"/>
                <a:gd name="connsiteY2" fmla="*/ 2192119 h 2192119"/>
                <a:gd name="connsiteX3" fmla="*/ 0 w 1584176"/>
                <a:gd name="connsiteY3" fmla="*/ 2192119 h 2192119"/>
                <a:gd name="connsiteX4" fmla="*/ 0 w 1584176"/>
                <a:gd name="connsiteY4" fmla="*/ 0 h 2192119"/>
                <a:gd name="connsiteX0" fmla="*/ 0 w 1584176"/>
                <a:gd name="connsiteY0" fmla="*/ 2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0 w 1584176"/>
                <a:gd name="connsiteY5" fmla="*/ 2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2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15240 w 1584176"/>
                <a:gd name="connsiteY0" fmla="*/ 383312 h 2194431"/>
                <a:gd name="connsiteX1" fmla="*/ 776848 w 1584176"/>
                <a:gd name="connsiteY1" fmla="*/ 0 h 2194431"/>
                <a:gd name="connsiteX2" fmla="*/ 1584176 w 1584176"/>
                <a:gd name="connsiteY2" fmla="*/ 383312 h 2194431"/>
                <a:gd name="connsiteX3" fmla="*/ 1584176 w 1584176"/>
                <a:gd name="connsiteY3" fmla="*/ 2194431 h 2194431"/>
                <a:gd name="connsiteX4" fmla="*/ 0 w 1584176"/>
                <a:gd name="connsiteY4" fmla="*/ 2194431 h 2194431"/>
                <a:gd name="connsiteX5" fmla="*/ 15240 w 1584176"/>
                <a:gd name="connsiteY5" fmla="*/ 383312 h 219443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156893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3347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94431"/>
                <a:gd name="connsiteX1" fmla="*/ 761608 w 1568936"/>
                <a:gd name="connsiteY1" fmla="*/ 0 h 2194431"/>
                <a:gd name="connsiteX2" fmla="*/ 1568936 w 1568936"/>
                <a:gd name="connsiteY2" fmla="*/ 383312 h 2194431"/>
                <a:gd name="connsiteX3" fmla="*/ 822176 w 1568936"/>
                <a:gd name="connsiteY3" fmla="*/ 2194431 h 2194431"/>
                <a:gd name="connsiteX4" fmla="*/ 731520 w 1568936"/>
                <a:gd name="connsiteY4" fmla="*/ 2148711 h 2194431"/>
                <a:gd name="connsiteX5" fmla="*/ 0 w 1568936"/>
                <a:gd name="connsiteY5" fmla="*/ 383312 h 219443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  <a:gd name="connsiteX0" fmla="*/ 0 w 1568936"/>
                <a:gd name="connsiteY0" fmla="*/ 383312 h 2148711"/>
                <a:gd name="connsiteX1" fmla="*/ 761608 w 1568936"/>
                <a:gd name="connsiteY1" fmla="*/ 0 h 2148711"/>
                <a:gd name="connsiteX2" fmla="*/ 1568936 w 1568936"/>
                <a:gd name="connsiteY2" fmla="*/ 383312 h 2148711"/>
                <a:gd name="connsiteX3" fmla="*/ 822176 w 1568936"/>
                <a:gd name="connsiteY3" fmla="*/ 2148711 h 2148711"/>
                <a:gd name="connsiteX4" fmla="*/ 731520 w 1568936"/>
                <a:gd name="connsiteY4" fmla="*/ 2148711 h 2148711"/>
                <a:gd name="connsiteX5" fmla="*/ 0 w 1568936"/>
                <a:gd name="connsiteY5" fmla="*/ 383312 h 214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8936" h="2148711">
                  <a:moveTo>
                    <a:pt x="0" y="383312"/>
                  </a:moveTo>
                  <a:lnTo>
                    <a:pt x="761608" y="0"/>
                  </a:lnTo>
                  <a:lnTo>
                    <a:pt x="1568936" y="383312"/>
                  </a:lnTo>
                  <a:cubicBezTo>
                    <a:pt x="1320016" y="966698"/>
                    <a:pt x="827256" y="1382445"/>
                    <a:pt x="822176" y="2148711"/>
                  </a:cubicBezTo>
                  <a:lnTo>
                    <a:pt x="731520" y="2148711"/>
                  </a:lnTo>
                  <a:cubicBezTo>
                    <a:pt x="662940" y="1369745"/>
                    <a:pt x="243840" y="971778"/>
                    <a:pt x="0" y="38331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900"/>
                </a:gs>
                <a:gs pos="100000">
                  <a:srgbClr val="FFCC00"/>
                </a:gs>
              </a:gsLst>
              <a:lin ang="0" scaled="1"/>
              <a:tileRect/>
            </a:gradFill>
            <a:ln w="25400">
              <a:solidFill>
                <a:schemeClr val="bg1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同心圆 2"/>
            <p:cNvSpPr/>
            <p:nvPr/>
          </p:nvSpPr>
          <p:spPr>
            <a:xfrm>
              <a:off x="3889644" y="2966218"/>
              <a:ext cx="1167907" cy="1167907"/>
            </a:xfrm>
            <a:prstGeom prst="donut">
              <a:avLst>
                <a:gd name="adj" fmla="val 1170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4288742" y="3358780"/>
              <a:ext cx="382784" cy="3827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 flipV="1">
              <a:off x="3979520" y="4460468"/>
              <a:ext cx="966927" cy="420757"/>
              <a:chOff x="3894778" y="1910064"/>
              <a:chExt cx="1336828" cy="625967"/>
            </a:xfrm>
          </p:grpSpPr>
          <p:sp>
            <p:nvSpPr>
              <p:cNvPr id="13" name="任意多边形 12"/>
              <p:cNvSpPr/>
              <p:nvPr/>
            </p:nvSpPr>
            <p:spPr>
              <a:xfrm>
                <a:off x="4650581" y="1912144"/>
                <a:ext cx="581025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 flipH="1">
                <a:off x="3894778" y="1910064"/>
                <a:ext cx="576064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 rot="17679061">
              <a:off x="3064646" y="2774976"/>
              <a:ext cx="966927" cy="452762"/>
              <a:chOff x="3894778" y="1910064"/>
              <a:chExt cx="1336828" cy="625967"/>
            </a:xfrm>
          </p:grpSpPr>
          <p:sp>
            <p:nvSpPr>
              <p:cNvPr id="19" name="任意多边形 18"/>
              <p:cNvSpPr/>
              <p:nvPr/>
            </p:nvSpPr>
            <p:spPr>
              <a:xfrm>
                <a:off x="4650581" y="1912144"/>
                <a:ext cx="581025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 flipH="1">
                <a:off x="3894778" y="1910064"/>
                <a:ext cx="576064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13985146">
              <a:off x="3043426" y="3838972"/>
              <a:ext cx="966927" cy="452762"/>
              <a:chOff x="3894778" y="1910064"/>
              <a:chExt cx="1336828" cy="625967"/>
            </a:xfrm>
          </p:grpSpPr>
          <p:sp>
            <p:nvSpPr>
              <p:cNvPr id="22" name="任意多边形 21"/>
              <p:cNvSpPr/>
              <p:nvPr/>
            </p:nvSpPr>
            <p:spPr>
              <a:xfrm>
                <a:off x="4650581" y="1912144"/>
                <a:ext cx="581025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 flipH="1">
                <a:off x="3894778" y="1910064"/>
                <a:ext cx="576064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 rot="3443885">
              <a:off x="4961387" y="2778011"/>
              <a:ext cx="966927" cy="452762"/>
              <a:chOff x="3894778" y="1910064"/>
              <a:chExt cx="1336828" cy="625967"/>
            </a:xfrm>
          </p:grpSpPr>
          <p:sp>
            <p:nvSpPr>
              <p:cNvPr id="25" name="任意多边形 24"/>
              <p:cNvSpPr/>
              <p:nvPr/>
            </p:nvSpPr>
            <p:spPr>
              <a:xfrm>
                <a:off x="4650581" y="1912144"/>
                <a:ext cx="581025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 flipH="1">
                <a:off x="3894778" y="1910064"/>
                <a:ext cx="576064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7452006">
              <a:off x="4935680" y="3862095"/>
              <a:ext cx="966927" cy="452762"/>
              <a:chOff x="3894778" y="1910064"/>
              <a:chExt cx="1336828" cy="625967"/>
            </a:xfrm>
          </p:grpSpPr>
          <p:sp>
            <p:nvSpPr>
              <p:cNvPr id="28" name="任意多边形 27"/>
              <p:cNvSpPr/>
              <p:nvPr/>
            </p:nvSpPr>
            <p:spPr>
              <a:xfrm>
                <a:off x="4650581" y="1912144"/>
                <a:ext cx="581025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flipH="1">
                <a:off x="3894778" y="1910064"/>
                <a:ext cx="576064" cy="623887"/>
              </a:xfrm>
              <a:custGeom>
                <a:avLst/>
                <a:gdLst>
                  <a:gd name="connsiteX0" fmla="*/ 47625 w 581025"/>
                  <a:gd name="connsiteY0" fmla="*/ 204787 h 623887"/>
                  <a:gd name="connsiteX1" fmla="*/ 357188 w 581025"/>
                  <a:gd name="connsiteY1" fmla="*/ 0 h 623887"/>
                  <a:gd name="connsiteX2" fmla="*/ 581025 w 581025"/>
                  <a:gd name="connsiteY2" fmla="*/ 126206 h 623887"/>
                  <a:gd name="connsiteX3" fmla="*/ 71438 w 581025"/>
                  <a:gd name="connsiteY3" fmla="*/ 471487 h 623887"/>
                  <a:gd name="connsiteX4" fmla="*/ 76200 w 581025"/>
                  <a:gd name="connsiteY4" fmla="*/ 545306 h 623887"/>
                  <a:gd name="connsiteX5" fmla="*/ 295275 w 581025"/>
                  <a:gd name="connsiteY5" fmla="*/ 507206 h 623887"/>
                  <a:gd name="connsiteX6" fmla="*/ 302419 w 581025"/>
                  <a:gd name="connsiteY6" fmla="*/ 571500 h 623887"/>
                  <a:gd name="connsiteX7" fmla="*/ 0 w 581025"/>
                  <a:gd name="connsiteY7" fmla="*/ 623887 h 623887"/>
                  <a:gd name="connsiteX8" fmla="*/ 0 w 581025"/>
                  <a:gd name="connsiteY8" fmla="*/ 431006 h 623887"/>
                  <a:gd name="connsiteX9" fmla="*/ 438150 w 581025"/>
                  <a:gd name="connsiteY9" fmla="*/ 128587 h 623887"/>
                  <a:gd name="connsiteX10" fmla="*/ 359569 w 581025"/>
                  <a:gd name="connsiteY10" fmla="*/ 85725 h 623887"/>
                  <a:gd name="connsiteX11" fmla="*/ 88107 w 581025"/>
                  <a:gd name="connsiteY11" fmla="*/ 259556 h 623887"/>
                  <a:gd name="connsiteX12" fmla="*/ 47625 w 581025"/>
                  <a:gd name="connsiteY12" fmla="*/ 2047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1025" h="623887">
                    <a:moveTo>
                      <a:pt x="47625" y="204787"/>
                    </a:moveTo>
                    <a:lnTo>
                      <a:pt x="357188" y="0"/>
                    </a:lnTo>
                    <a:lnTo>
                      <a:pt x="581025" y="126206"/>
                    </a:lnTo>
                    <a:lnTo>
                      <a:pt x="71438" y="471487"/>
                    </a:lnTo>
                    <a:lnTo>
                      <a:pt x="76200" y="545306"/>
                    </a:lnTo>
                    <a:lnTo>
                      <a:pt x="295275" y="507206"/>
                    </a:lnTo>
                    <a:lnTo>
                      <a:pt x="302419" y="571500"/>
                    </a:lnTo>
                    <a:lnTo>
                      <a:pt x="0" y="623887"/>
                    </a:lnTo>
                    <a:lnTo>
                      <a:pt x="0" y="431006"/>
                    </a:lnTo>
                    <a:lnTo>
                      <a:pt x="438150" y="128587"/>
                    </a:lnTo>
                    <a:lnTo>
                      <a:pt x="359569" y="85725"/>
                    </a:lnTo>
                    <a:lnTo>
                      <a:pt x="88107" y="259556"/>
                    </a:lnTo>
                    <a:lnTo>
                      <a:pt x="47625" y="2047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1" name="组合 44"/>
          <p:cNvGrpSpPr>
            <a:grpSpLocks/>
          </p:cNvGrpSpPr>
          <p:nvPr/>
        </p:nvGrpSpPr>
        <p:grpSpPr bwMode="auto">
          <a:xfrm flipH="1">
            <a:off x="3390844" y="1238916"/>
            <a:ext cx="2184400" cy="463550"/>
            <a:chOff x="-362770" y="3102960"/>
            <a:chExt cx="2183514" cy="463550"/>
          </a:xfrm>
        </p:grpSpPr>
        <p:sp>
          <p:nvSpPr>
            <p:cNvPr id="32" name="TextBox 31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4" name="TextBox 11"/>
          <p:cNvSpPr txBox="1">
            <a:spLocks noChangeArrowheads="1"/>
          </p:cNvSpPr>
          <p:nvPr/>
        </p:nvSpPr>
        <p:spPr bwMode="auto">
          <a:xfrm flipH="1">
            <a:off x="3776302" y="836712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48" name="组合 2047"/>
          <p:cNvGrpSpPr/>
          <p:nvPr/>
        </p:nvGrpSpPr>
        <p:grpSpPr>
          <a:xfrm>
            <a:off x="2955260" y="1695215"/>
            <a:ext cx="3084598" cy="480431"/>
            <a:chOff x="2955260" y="1695215"/>
            <a:chExt cx="3084598" cy="480431"/>
          </a:xfrm>
        </p:grpSpPr>
        <p:cxnSp>
          <p:nvCxnSpPr>
            <p:cNvPr id="35" name="直接连接符 34"/>
            <p:cNvCxnSpPr/>
            <p:nvPr/>
          </p:nvCxnSpPr>
          <p:spPr>
            <a:xfrm flipH="1">
              <a:off x="2955260" y="1695215"/>
              <a:ext cx="3084598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4478579" y="1695215"/>
              <a:ext cx="0" cy="480431"/>
            </a:xfrm>
            <a:prstGeom prst="line">
              <a:avLst/>
            </a:prstGeom>
            <a:ln w="12700">
              <a:solidFill>
                <a:srgbClr val="00B050"/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 flipV="1">
            <a:off x="2920686" y="4884564"/>
            <a:ext cx="3084598" cy="605731"/>
            <a:chOff x="2955260" y="1695215"/>
            <a:chExt cx="3084598" cy="480431"/>
          </a:xfrm>
        </p:grpSpPr>
        <p:cxnSp>
          <p:nvCxnSpPr>
            <p:cNvPr id="40" name="直接连接符 39"/>
            <p:cNvCxnSpPr/>
            <p:nvPr/>
          </p:nvCxnSpPr>
          <p:spPr>
            <a:xfrm flipH="1">
              <a:off x="2955260" y="1695215"/>
              <a:ext cx="3084598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4478579" y="1695215"/>
              <a:ext cx="0" cy="480431"/>
            </a:xfrm>
            <a:prstGeom prst="line">
              <a:avLst/>
            </a:prstGeom>
            <a:ln w="12700">
              <a:solidFill>
                <a:srgbClr val="00B050"/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4"/>
          <p:cNvGrpSpPr>
            <a:grpSpLocks/>
          </p:cNvGrpSpPr>
          <p:nvPr/>
        </p:nvGrpSpPr>
        <p:grpSpPr bwMode="auto">
          <a:xfrm flipH="1">
            <a:off x="3390844" y="6093296"/>
            <a:ext cx="2184400" cy="463550"/>
            <a:chOff x="-362770" y="3102960"/>
            <a:chExt cx="2183514" cy="463550"/>
          </a:xfrm>
        </p:grpSpPr>
        <p:sp>
          <p:nvSpPr>
            <p:cNvPr id="43" name="TextBox 42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5" name="TextBox 11"/>
          <p:cNvSpPr txBox="1">
            <a:spLocks noChangeArrowheads="1"/>
          </p:cNvSpPr>
          <p:nvPr/>
        </p:nvSpPr>
        <p:spPr bwMode="auto">
          <a:xfrm flipH="1">
            <a:off x="3776302" y="5691092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9" name="任意多边形 2048"/>
          <p:cNvSpPr/>
          <p:nvPr/>
        </p:nvSpPr>
        <p:spPr>
          <a:xfrm>
            <a:off x="539552" y="2468880"/>
            <a:ext cx="2599888" cy="336040"/>
          </a:xfrm>
          <a:custGeom>
            <a:avLst/>
            <a:gdLst>
              <a:gd name="connsiteX0" fmla="*/ 2240280 w 2240280"/>
              <a:gd name="connsiteY0" fmla="*/ 289560 h 289560"/>
              <a:gd name="connsiteX1" fmla="*/ 1767840 w 2240280"/>
              <a:gd name="connsiteY1" fmla="*/ 0 h 289560"/>
              <a:gd name="connsiteX2" fmla="*/ 0 w 2240280"/>
              <a:gd name="connsiteY2" fmla="*/ 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0280" h="289560">
                <a:moveTo>
                  <a:pt x="2240280" y="289560"/>
                </a:moveTo>
                <a:lnTo>
                  <a:pt x="176784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0070C0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7" name="任意多边形 46"/>
          <p:cNvSpPr/>
          <p:nvPr/>
        </p:nvSpPr>
        <p:spPr>
          <a:xfrm flipV="1">
            <a:off x="539552" y="4301749"/>
            <a:ext cx="2634208" cy="597928"/>
          </a:xfrm>
          <a:custGeom>
            <a:avLst/>
            <a:gdLst>
              <a:gd name="connsiteX0" fmla="*/ 2240280 w 2240280"/>
              <a:gd name="connsiteY0" fmla="*/ 289560 h 289560"/>
              <a:gd name="connsiteX1" fmla="*/ 1767840 w 2240280"/>
              <a:gd name="connsiteY1" fmla="*/ 0 h 289560"/>
              <a:gd name="connsiteX2" fmla="*/ 0 w 2240280"/>
              <a:gd name="connsiteY2" fmla="*/ 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0280" h="289560">
                <a:moveTo>
                  <a:pt x="2240280" y="289560"/>
                </a:moveTo>
                <a:lnTo>
                  <a:pt x="176784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FFC000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8" name="组合 44"/>
          <p:cNvGrpSpPr>
            <a:grpSpLocks/>
          </p:cNvGrpSpPr>
          <p:nvPr/>
        </p:nvGrpSpPr>
        <p:grpSpPr bwMode="auto">
          <a:xfrm flipH="1">
            <a:off x="539552" y="1957338"/>
            <a:ext cx="2184400" cy="463550"/>
            <a:chOff x="-362770" y="3102960"/>
            <a:chExt cx="2183514" cy="463550"/>
          </a:xfrm>
        </p:grpSpPr>
        <p:sp>
          <p:nvSpPr>
            <p:cNvPr id="49" name="TextBox 48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1" name="TextBox 11"/>
          <p:cNvSpPr txBox="1">
            <a:spLocks noChangeArrowheads="1"/>
          </p:cNvSpPr>
          <p:nvPr/>
        </p:nvSpPr>
        <p:spPr bwMode="auto">
          <a:xfrm flipH="1">
            <a:off x="925010" y="1555134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2" name="组合 44"/>
          <p:cNvGrpSpPr>
            <a:grpSpLocks/>
          </p:cNvGrpSpPr>
          <p:nvPr/>
        </p:nvGrpSpPr>
        <p:grpSpPr bwMode="auto">
          <a:xfrm flipH="1">
            <a:off x="539552" y="4393404"/>
            <a:ext cx="2184400" cy="463550"/>
            <a:chOff x="-362770" y="3102960"/>
            <a:chExt cx="2183514" cy="463550"/>
          </a:xfrm>
        </p:grpSpPr>
        <p:sp>
          <p:nvSpPr>
            <p:cNvPr id="53" name="TextBox 52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5" name="TextBox 11"/>
          <p:cNvSpPr txBox="1">
            <a:spLocks noChangeArrowheads="1"/>
          </p:cNvSpPr>
          <p:nvPr/>
        </p:nvSpPr>
        <p:spPr bwMode="auto">
          <a:xfrm flipH="1">
            <a:off x="925010" y="3991200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任意多边形 55"/>
          <p:cNvSpPr/>
          <p:nvPr/>
        </p:nvSpPr>
        <p:spPr>
          <a:xfrm flipH="1">
            <a:off x="5689807" y="2482906"/>
            <a:ext cx="2935285" cy="336040"/>
          </a:xfrm>
          <a:custGeom>
            <a:avLst/>
            <a:gdLst>
              <a:gd name="connsiteX0" fmla="*/ 2240280 w 2240280"/>
              <a:gd name="connsiteY0" fmla="*/ 289560 h 289560"/>
              <a:gd name="connsiteX1" fmla="*/ 1767840 w 2240280"/>
              <a:gd name="connsiteY1" fmla="*/ 0 h 289560"/>
              <a:gd name="connsiteX2" fmla="*/ 0 w 2240280"/>
              <a:gd name="connsiteY2" fmla="*/ 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0280" h="289560">
                <a:moveTo>
                  <a:pt x="2240280" y="289560"/>
                </a:moveTo>
                <a:lnTo>
                  <a:pt x="176784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FFC000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任意多边形 56"/>
          <p:cNvSpPr/>
          <p:nvPr/>
        </p:nvSpPr>
        <p:spPr>
          <a:xfrm flipH="1" flipV="1">
            <a:off x="5724128" y="4315775"/>
            <a:ext cx="2974032" cy="597928"/>
          </a:xfrm>
          <a:custGeom>
            <a:avLst/>
            <a:gdLst>
              <a:gd name="connsiteX0" fmla="*/ 2240280 w 2240280"/>
              <a:gd name="connsiteY0" fmla="*/ 289560 h 289560"/>
              <a:gd name="connsiteX1" fmla="*/ 1767840 w 2240280"/>
              <a:gd name="connsiteY1" fmla="*/ 0 h 289560"/>
              <a:gd name="connsiteX2" fmla="*/ 0 w 2240280"/>
              <a:gd name="connsiteY2" fmla="*/ 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0280" h="289560">
                <a:moveTo>
                  <a:pt x="2240280" y="289560"/>
                </a:moveTo>
                <a:lnTo>
                  <a:pt x="176784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0070C0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58" name="组合 44"/>
          <p:cNvGrpSpPr>
            <a:grpSpLocks/>
          </p:cNvGrpSpPr>
          <p:nvPr/>
        </p:nvGrpSpPr>
        <p:grpSpPr bwMode="auto">
          <a:xfrm flipH="1">
            <a:off x="6465492" y="1957338"/>
            <a:ext cx="2184400" cy="463550"/>
            <a:chOff x="-362770" y="3102960"/>
            <a:chExt cx="2183514" cy="463550"/>
          </a:xfrm>
        </p:grpSpPr>
        <p:sp>
          <p:nvSpPr>
            <p:cNvPr id="59" name="TextBox 58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1" name="TextBox 11"/>
          <p:cNvSpPr txBox="1">
            <a:spLocks noChangeArrowheads="1"/>
          </p:cNvSpPr>
          <p:nvPr/>
        </p:nvSpPr>
        <p:spPr bwMode="auto">
          <a:xfrm flipH="1">
            <a:off x="6850950" y="1555134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2" name="组合 44"/>
          <p:cNvGrpSpPr>
            <a:grpSpLocks/>
          </p:cNvGrpSpPr>
          <p:nvPr/>
        </p:nvGrpSpPr>
        <p:grpSpPr bwMode="auto">
          <a:xfrm flipH="1">
            <a:off x="6465492" y="4393404"/>
            <a:ext cx="2184400" cy="463550"/>
            <a:chOff x="-362770" y="3102960"/>
            <a:chExt cx="2183514" cy="463550"/>
          </a:xfrm>
        </p:grpSpPr>
        <p:sp>
          <p:nvSpPr>
            <p:cNvPr id="63" name="TextBox 62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5" name="TextBox 11"/>
          <p:cNvSpPr txBox="1">
            <a:spLocks noChangeArrowheads="1"/>
          </p:cNvSpPr>
          <p:nvPr/>
        </p:nvSpPr>
        <p:spPr bwMode="auto">
          <a:xfrm flipH="1">
            <a:off x="6850950" y="3991200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矩形 1"/>
          <p:cNvSpPr>
            <a:spLocks noChangeArrowheads="1"/>
          </p:cNvSpPr>
          <p:nvPr/>
        </p:nvSpPr>
        <p:spPr bwMode="auto">
          <a:xfrm>
            <a:off x="3118673" y="131146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2000" dirty="0">
                <a:solidFill>
                  <a:prstClr val="black"/>
                </a:solidFill>
                <a:latin typeface="方正姚体" pitchFamily="2" charset="-122"/>
                <a:ea typeface="方正姚体" pitchFamily="2" charset="-122"/>
              </a:rPr>
              <a:t>六元素并列关系</a:t>
            </a:r>
            <a:r>
              <a:rPr lang="en-US" altLang="zh-CN" sz="2000" dirty="0">
                <a:solidFill>
                  <a:prstClr val="black"/>
                </a:solidFill>
                <a:latin typeface="方正姚体" pitchFamily="2" charset="-122"/>
                <a:ea typeface="方正姚体" pitchFamily="2" charset="-122"/>
              </a:rPr>
              <a:t>—</a:t>
            </a:r>
            <a:r>
              <a:rPr lang="zh-CN" altLang="en-US" sz="2000" dirty="0">
                <a:solidFill>
                  <a:prstClr val="black"/>
                </a:solidFill>
                <a:latin typeface="方正姚体" pitchFamily="2" charset="-122"/>
                <a:ea typeface="方正姚体" pitchFamily="2" charset="-122"/>
              </a:rPr>
              <a:t>雪花</a:t>
            </a:r>
          </a:p>
        </p:txBody>
      </p:sp>
    </p:spTree>
    <p:extLst>
      <p:ext uri="{BB962C8B-B14F-4D97-AF65-F5344CB8AC3E}">
        <p14:creationId xmlns:p14="http://schemas.microsoft.com/office/powerpoint/2010/main" val="16570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1"/>
          <p:cNvSpPr>
            <a:spLocks noChangeArrowheads="1"/>
          </p:cNvSpPr>
          <p:nvPr/>
        </p:nvSpPr>
        <p:spPr bwMode="auto">
          <a:xfrm>
            <a:off x="3133913" y="131146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2000" dirty="0">
                <a:solidFill>
                  <a:prstClr val="black"/>
                </a:solidFill>
                <a:latin typeface="方正姚体" pitchFamily="2" charset="-122"/>
                <a:ea typeface="方正姚体" pitchFamily="2" charset="-122"/>
              </a:rPr>
              <a:t>三元素并列关系</a:t>
            </a:r>
            <a:r>
              <a:rPr lang="en-US" altLang="zh-CN" sz="2000" dirty="0">
                <a:solidFill>
                  <a:prstClr val="black"/>
                </a:solidFill>
                <a:latin typeface="方正姚体" pitchFamily="2" charset="-122"/>
                <a:ea typeface="方正姚体" pitchFamily="2" charset="-122"/>
              </a:rPr>
              <a:t>—</a:t>
            </a:r>
            <a:r>
              <a:rPr lang="zh-CN" altLang="en-US" sz="2000" dirty="0">
                <a:solidFill>
                  <a:prstClr val="black"/>
                </a:solidFill>
                <a:latin typeface="方正姚体" pitchFamily="2" charset="-122"/>
                <a:ea typeface="方正姚体" pitchFamily="2" charset="-122"/>
              </a:rPr>
              <a:t>风扇</a:t>
            </a:r>
          </a:p>
        </p:txBody>
      </p:sp>
      <p:grpSp>
        <p:nvGrpSpPr>
          <p:cNvPr id="41" name="组合 44"/>
          <p:cNvGrpSpPr>
            <a:grpSpLocks/>
          </p:cNvGrpSpPr>
          <p:nvPr/>
        </p:nvGrpSpPr>
        <p:grpSpPr bwMode="auto">
          <a:xfrm flipH="1">
            <a:off x="1045522" y="3213835"/>
            <a:ext cx="2184400" cy="463550"/>
            <a:chOff x="-362770" y="3102960"/>
            <a:chExt cx="2183514" cy="463550"/>
          </a:xfrm>
        </p:grpSpPr>
        <p:sp>
          <p:nvSpPr>
            <p:cNvPr id="42" name="TextBox 41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TextBox 11"/>
          <p:cNvSpPr txBox="1">
            <a:spLocks noChangeArrowheads="1"/>
          </p:cNvSpPr>
          <p:nvPr/>
        </p:nvSpPr>
        <p:spPr bwMode="auto">
          <a:xfrm flipH="1">
            <a:off x="1067877" y="2797117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05857" y="5487996"/>
            <a:ext cx="2682730" cy="1037348"/>
            <a:chOff x="3361619" y="5216737"/>
            <a:chExt cx="2682730" cy="1037348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52" name="椭圆 51"/>
            <p:cNvSpPr/>
            <p:nvPr/>
          </p:nvSpPr>
          <p:spPr>
            <a:xfrm>
              <a:off x="3421783" y="5352106"/>
              <a:ext cx="2562402" cy="90197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3361619" y="5216737"/>
              <a:ext cx="2682730" cy="94433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4" name="同心圆 53"/>
          <p:cNvSpPr/>
          <p:nvPr/>
        </p:nvSpPr>
        <p:spPr>
          <a:xfrm>
            <a:off x="3296290" y="2236226"/>
            <a:ext cx="2444726" cy="2444726"/>
          </a:xfrm>
          <a:prstGeom prst="donut">
            <a:avLst>
              <a:gd name="adj" fmla="val 559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5" name="饼形 4"/>
          <p:cNvSpPr/>
          <p:nvPr/>
        </p:nvSpPr>
        <p:spPr>
          <a:xfrm>
            <a:off x="3561122" y="3263811"/>
            <a:ext cx="764565" cy="915147"/>
          </a:xfrm>
          <a:custGeom>
            <a:avLst/>
            <a:gdLst>
              <a:gd name="connsiteX0" fmla="*/ 1800200 w 1800200"/>
              <a:gd name="connsiteY0" fmla="*/ 900100 h 1800200"/>
              <a:gd name="connsiteX1" fmla="*/ 900100 w 1800200"/>
              <a:gd name="connsiteY1" fmla="*/ 1800200 h 1800200"/>
              <a:gd name="connsiteX2" fmla="*/ 0 w 1800200"/>
              <a:gd name="connsiteY2" fmla="*/ 900100 h 1800200"/>
              <a:gd name="connsiteX3" fmla="*/ 900100 w 1800200"/>
              <a:gd name="connsiteY3" fmla="*/ 0 h 1800200"/>
              <a:gd name="connsiteX4" fmla="*/ 900100 w 1800200"/>
              <a:gd name="connsiteY4" fmla="*/ 900100 h 1800200"/>
              <a:gd name="connsiteX5" fmla="*/ 1800200 w 1800200"/>
              <a:gd name="connsiteY5" fmla="*/ 900100 h 1800200"/>
              <a:gd name="connsiteX0" fmla="*/ 1800200 w 1800200"/>
              <a:gd name="connsiteY0" fmla="*/ 900100 h 1800200"/>
              <a:gd name="connsiteX1" fmla="*/ 900100 w 1800200"/>
              <a:gd name="connsiteY1" fmla="*/ 1800200 h 1800200"/>
              <a:gd name="connsiteX2" fmla="*/ 0 w 1800200"/>
              <a:gd name="connsiteY2" fmla="*/ 900100 h 1800200"/>
              <a:gd name="connsiteX3" fmla="*/ 900100 w 1800200"/>
              <a:gd name="connsiteY3" fmla="*/ 0 h 1800200"/>
              <a:gd name="connsiteX4" fmla="*/ 900100 w 1800200"/>
              <a:gd name="connsiteY4" fmla="*/ 900100 h 1800200"/>
              <a:gd name="connsiteX5" fmla="*/ 1800200 w 1800200"/>
              <a:gd name="connsiteY5" fmla="*/ 900100 h 1800200"/>
              <a:gd name="connsiteX0" fmla="*/ 1800200 w 1800200"/>
              <a:gd name="connsiteY0" fmla="*/ 900100 h 1800200"/>
              <a:gd name="connsiteX1" fmla="*/ 900100 w 1800200"/>
              <a:gd name="connsiteY1" fmla="*/ 1800200 h 1800200"/>
              <a:gd name="connsiteX2" fmla="*/ 0 w 1800200"/>
              <a:gd name="connsiteY2" fmla="*/ 900100 h 1800200"/>
              <a:gd name="connsiteX3" fmla="*/ 900100 w 1800200"/>
              <a:gd name="connsiteY3" fmla="*/ 0 h 1800200"/>
              <a:gd name="connsiteX4" fmla="*/ 900100 w 1800200"/>
              <a:gd name="connsiteY4" fmla="*/ 900100 h 1800200"/>
              <a:gd name="connsiteX5" fmla="*/ 1800200 w 1800200"/>
              <a:gd name="connsiteY5" fmla="*/ 900100 h 1800200"/>
              <a:gd name="connsiteX0" fmla="*/ 1800200 w 1800200"/>
              <a:gd name="connsiteY0" fmla="*/ 900100 h 1800200"/>
              <a:gd name="connsiteX1" fmla="*/ 900100 w 1800200"/>
              <a:gd name="connsiteY1" fmla="*/ 1800200 h 1800200"/>
              <a:gd name="connsiteX2" fmla="*/ 0 w 1800200"/>
              <a:gd name="connsiteY2" fmla="*/ 900100 h 1800200"/>
              <a:gd name="connsiteX3" fmla="*/ 900100 w 1800200"/>
              <a:gd name="connsiteY3" fmla="*/ 0 h 1800200"/>
              <a:gd name="connsiteX4" fmla="*/ 900100 w 1800200"/>
              <a:gd name="connsiteY4" fmla="*/ 900100 h 1800200"/>
              <a:gd name="connsiteX5" fmla="*/ 1800200 w 1800200"/>
              <a:gd name="connsiteY5" fmla="*/ 900100 h 1800200"/>
              <a:gd name="connsiteX0" fmla="*/ 1816794 w 1816794"/>
              <a:gd name="connsiteY0" fmla="*/ 588950 h 1489050"/>
              <a:gd name="connsiteX1" fmla="*/ 916694 w 1816794"/>
              <a:gd name="connsiteY1" fmla="*/ 1489050 h 1489050"/>
              <a:gd name="connsiteX2" fmla="*/ 16594 w 1816794"/>
              <a:gd name="connsiteY2" fmla="*/ 588950 h 1489050"/>
              <a:gd name="connsiteX3" fmla="*/ 332494 w 1816794"/>
              <a:gd name="connsiteY3" fmla="*/ 0 h 1489050"/>
              <a:gd name="connsiteX4" fmla="*/ 916694 w 1816794"/>
              <a:gd name="connsiteY4" fmla="*/ 588950 h 1489050"/>
              <a:gd name="connsiteX5" fmla="*/ 1816794 w 1816794"/>
              <a:gd name="connsiteY5" fmla="*/ 588950 h 1489050"/>
              <a:gd name="connsiteX0" fmla="*/ 1817233 w 1817233"/>
              <a:gd name="connsiteY0" fmla="*/ 588950 h 1489050"/>
              <a:gd name="connsiteX1" fmla="*/ 917133 w 1817233"/>
              <a:gd name="connsiteY1" fmla="*/ 1489050 h 1489050"/>
              <a:gd name="connsiteX2" fmla="*/ 17033 w 1817233"/>
              <a:gd name="connsiteY2" fmla="*/ 588950 h 1489050"/>
              <a:gd name="connsiteX3" fmla="*/ 332933 w 1817233"/>
              <a:gd name="connsiteY3" fmla="*/ 0 h 1489050"/>
              <a:gd name="connsiteX4" fmla="*/ 917133 w 1817233"/>
              <a:gd name="connsiteY4" fmla="*/ 588950 h 1489050"/>
              <a:gd name="connsiteX5" fmla="*/ 1817233 w 1817233"/>
              <a:gd name="connsiteY5" fmla="*/ 588950 h 1489050"/>
              <a:gd name="connsiteX0" fmla="*/ 1801112 w 1801112"/>
              <a:gd name="connsiteY0" fmla="*/ 588950 h 1489050"/>
              <a:gd name="connsiteX1" fmla="*/ 901012 w 1801112"/>
              <a:gd name="connsiteY1" fmla="*/ 1489050 h 1489050"/>
              <a:gd name="connsiteX2" fmla="*/ 912 w 1801112"/>
              <a:gd name="connsiteY2" fmla="*/ 588950 h 1489050"/>
              <a:gd name="connsiteX3" fmla="*/ 316812 w 1801112"/>
              <a:gd name="connsiteY3" fmla="*/ 0 h 1489050"/>
              <a:gd name="connsiteX4" fmla="*/ 901012 w 1801112"/>
              <a:gd name="connsiteY4" fmla="*/ 588950 h 1489050"/>
              <a:gd name="connsiteX5" fmla="*/ 1801112 w 1801112"/>
              <a:gd name="connsiteY5" fmla="*/ 588950 h 1489050"/>
              <a:gd name="connsiteX0" fmla="*/ 1838904 w 1838904"/>
              <a:gd name="connsiteY0" fmla="*/ 588950 h 1489051"/>
              <a:gd name="connsiteX1" fmla="*/ 938804 w 1838904"/>
              <a:gd name="connsiteY1" fmla="*/ 1489050 h 1489051"/>
              <a:gd name="connsiteX2" fmla="*/ 604 w 1838904"/>
              <a:gd name="connsiteY2" fmla="*/ 595300 h 1489051"/>
              <a:gd name="connsiteX3" fmla="*/ 354604 w 1838904"/>
              <a:gd name="connsiteY3" fmla="*/ 0 h 1489051"/>
              <a:gd name="connsiteX4" fmla="*/ 938804 w 1838904"/>
              <a:gd name="connsiteY4" fmla="*/ 588950 h 1489051"/>
              <a:gd name="connsiteX5" fmla="*/ 1838904 w 1838904"/>
              <a:gd name="connsiteY5" fmla="*/ 588950 h 1489051"/>
              <a:gd name="connsiteX0" fmla="*/ 1842125 w 1842125"/>
              <a:gd name="connsiteY0" fmla="*/ 588950 h 1489051"/>
              <a:gd name="connsiteX1" fmla="*/ 942025 w 1842125"/>
              <a:gd name="connsiteY1" fmla="*/ 1489050 h 1489051"/>
              <a:gd name="connsiteX2" fmla="*/ 3825 w 1842125"/>
              <a:gd name="connsiteY2" fmla="*/ 595300 h 1489051"/>
              <a:gd name="connsiteX3" fmla="*/ 357825 w 1842125"/>
              <a:gd name="connsiteY3" fmla="*/ 0 h 1489051"/>
              <a:gd name="connsiteX4" fmla="*/ 942025 w 1842125"/>
              <a:gd name="connsiteY4" fmla="*/ 588950 h 1489051"/>
              <a:gd name="connsiteX5" fmla="*/ 1842125 w 1842125"/>
              <a:gd name="connsiteY5" fmla="*/ 588950 h 1489051"/>
              <a:gd name="connsiteX0" fmla="*/ 1842125 w 1842125"/>
              <a:gd name="connsiteY0" fmla="*/ 588950 h 1489051"/>
              <a:gd name="connsiteX1" fmla="*/ 942025 w 1842125"/>
              <a:gd name="connsiteY1" fmla="*/ 1489050 h 1489051"/>
              <a:gd name="connsiteX2" fmla="*/ 3825 w 1842125"/>
              <a:gd name="connsiteY2" fmla="*/ 595300 h 1489051"/>
              <a:gd name="connsiteX3" fmla="*/ 357825 w 1842125"/>
              <a:gd name="connsiteY3" fmla="*/ 0 h 1489051"/>
              <a:gd name="connsiteX4" fmla="*/ 942025 w 1842125"/>
              <a:gd name="connsiteY4" fmla="*/ 588950 h 1489051"/>
              <a:gd name="connsiteX5" fmla="*/ 1842125 w 1842125"/>
              <a:gd name="connsiteY5" fmla="*/ 588950 h 1489051"/>
              <a:gd name="connsiteX0" fmla="*/ 1838430 w 1838430"/>
              <a:gd name="connsiteY0" fmla="*/ 588950 h 1489051"/>
              <a:gd name="connsiteX1" fmla="*/ 938330 w 1838430"/>
              <a:gd name="connsiteY1" fmla="*/ 1489050 h 1489051"/>
              <a:gd name="connsiteX2" fmla="*/ 130 w 1838430"/>
              <a:gd name="connsiteY2" fmla="*/ 595300 h 1489051"/>
              <a:gd name="connsiteX3" fmla="*/ 354130 w 1838430"/>
              <a:gd name="connsiteY3" fmla="*/ 0 h 1489051"/>
              <a:gd name="connsiteX4" fmla="*/ 938330 w 1838430"/>
              <a:gd name="connsiteY4" fmla="*/ 588950 h 1489051"/>
              <a:gd name="connsiteX5" fmla="*/ 1838430 w 1838430"/>
              <a:gd name="connsiteY5" fmla="*/ 588950 h 1489051"/>
              <a:gd name="connsiteX0" fmla="*/ 1838413 w 1838413"/>
              <a:gd name="connsiteY0" fmla="*/ 588950 h 1489051"/>
              <a:gd name="connsiteX1" fmla="*/ 938313 w 1838413"/>
              <a:gd name="connsiteY1" fmla="*/ 1489050 h 1489051"/>
              <a:gd name="connsiteX2" fmla="*/ 113 w 1838413"/>
              <a:gd name="connsiteY2" fmla="*/ 595300 h 1489051"/>
              <a:gd name="connsiteX3" fmla="*/ 354113 w 1838413"/>
              <a:gd name="connsiteY3" fmla="*/ 0 h 1489051"/>
              <a:gd name="connsiteX4" fmla="*/ 938313 w 1838413"/>
              <a:gd name="connsiteY4" fmla="*/ 588950 h 1489051"/>
              <a:gd name="connsiteX5" fmla="*/ 1838413 w 1838413"/>
              <a:gd name="connsiteY5" fmla="*/ 588950 h 1489051"/>
              <a:gd name="connsiteX0" fmla="*/ 1845409 w 1845409"/>
              <a:gd name="connsiteY0" fmla="*/ 588950 h 1489051"/>
              <a:gd name="connsiteX1" fmla="*/ 945309 w 1845409"/>
              <a:gd name="connsiteY1" fmla="*/ 1489050 h 1489051"/>
              <a:gd name="connsiteX2" fmla="*/ 7109 w 1845409"/>
              <a:gd name="connsiteY2" fmla="*/ 595300 h 1489051"/>
              <a:gd name="connsiteX3" fmla="*/ 361109 w 1845409"/>
              <a:gd name="connsiteY3" fmla="*/ 0 h 1489051"/>
              <a:gd name="connsiteX4" fmla="*/ 945309 w 1845409"/>
              <a:gd name="connsiteY4" fmla="*/ 588950 h 1489051"/>
              <a:gd name="connsiteX5" fmla="*/ 1845409 w 1845409"/>
              <a:gd name="connsiteY5" fmla="*/ 588950 h 1489051"/>
              <a:gd name="connsiteX0" fmla="*/ 1840051 w 1840051"/>
              <a:gd name="connsiteY0" fmla="*/ 588950 h 1317601"/>
              <a:gd name="connsiteX1" fmla="*/ 527201 w 1840051"/>
              <a:gd name="connsiteY1" fmla="*/ 1317600 h 1317601"/>
              <a:gd name="connsiteX2" fmla="*/ 1751 w 1840051"/>
              <a:gd name="connsiteY2" fmla="*/ 595300 h 1317601"/>
              <a:gd name="connsiteX3" fmla="*/ 355751 w 1840051"/>
              <a:gd name="connsiteY3" fmla="*/ 0 h 1317601"/>
              <a:gd name="connsiteX4" fmla="*/ 939951 w 1840051"/>
              <a:gd name="connsiteY4" fmla="*/ 588950 h 1317601"/>
              <a:gd name="connsiteX5" fmla="*/ 1840051 w 1840051"/>
              <a:gd name="connsiteY5" fmla="*/ 588950 h 1317601"/>
              <a:gd name="connsiteX0" fmla="*/ 1827417 w 1827417"/>
              <a:gd name="connsiteY0" fmla="*/ 588950 h 1317662"/>
              <a:gd name="connsiteX1" fmla="*/ 514567 w 1827417"/>
              <a:gd name="connsiteY1" fmla="*/ 1317600 h 1317662"/>
              <a:gd name="connsiteX2" fmla="*/ 1817 w 1827417"/>
              <a:gd name="connsiteY2" fmla="*/ 627050 h 1317662"/>
              <a:gd name="connsiteX3" fmla="*/ 343117 w 1827417"/>
              <a:gd name="connsiteY3" fmla="*/ 0 h 1317662"/>
              <a:gd name="connsiteX4" fmla="*/ 927317 w 1827417"/>
              <a:gd name="connsiteY4" fmla="*/ 588950 h 1317662"/>
              <a:gd name="connsiteX5" fmla="*/ 1827417 w 1827417"/>
              <a:gd name="connsiteY5" fmla="*/ 588950 h 1317662"/>
              <a:gd name="connsiteX0" fmla="*/ 1833117 w 1833117"/>
              <a:gd name="connsiteY0" fmla="*/ 411150 h 1139859"/>
              <a:gd name="connsiteX1" fmla="*/ 520267 w 1833117"/>
              <a:gd name="connsiteY1" fmla="*/ 1139800 h 1139859"/>
              <a:gd name="connsiteX2" fmla="*/ 7517 w 1833117"/>
              <a:gd name="connsiteY2" fmla="*/ 449250 h 1139859"/>
              <a:gd name="connsiteX3" fmla="*/ 221817 w 1833117"/>
              <a:gd name="connsiteY3" fmla="*/ 0 h 1139859"/>
              <a:gd name="connsiteX4" fmla="*/ 933017 w 1833117"/>
              <a:gd name="connsiteY4" fmla="*/ 411150 h 1139859"/>
              <a:gd name="connsiteX5" fmla="*/ 1833117 w 1833117"/>
              <a:gd name="connsiteY5" fmla="*/ 411150 h 1139859"/>
              <a:gd name="connsiteX0" fmla="*/ 1825604 w 1825604"/>
              <a:gd name="connsiteY0" fmla="*/ 411150 h 1139859"/>
              <a:gd name="connsiteX1" fmla="*/ 512754 w 1825604"/>
              <a:gd name="connsiteY1" fmla="*/ 1139800 h 1139859"/>
              <a:gd name="connsiteX2" fmla="*/ 4 w 1825604"/>
              <a:gd name="connsiteY2" fmla="*/ 449250 h 1139859"/>
              <a:gd name="connsiteX3" fmla="*/ 214304 w 1825604"/>
              <a:gd name="connsiteY3" fmla="*/ 0 h 1139859"/>
              <a:gd name="connsiteX4" fmla="*/ 925504 w 1825604"/>
              <a:gd name="connsiteY4" fmla="*/ 411150 h 1139859"/>
              <a:gd name="connsiteX5" fmla="*/ 1825604 w 1825604"/>
              <a:gd name="connsiteY5" fmla="*/ 411150 h 1139859"/>
              <a:gd name="connsiteX0" fmla="*/ 1825604 w 1825604"/>
              <a:gd name="connsiteY0" fmla="*/ 411150 h 1139859"/>
              <a:gd name="connsiteX1" fmla="*/ 512754 w 1825604"/>
              <a:gd name="connsiteY1" fmla="*/ 1139800 h 1139859"/>
              <a:gd name="connsiteX2" fmla="*/ 4 w 1825604"/>
              <a:gd name="connsiteY2" fmla="*/ 449250 h 1139859"/>
              <a:gd name="connsiteX3" fmla="*/ 214304 w 1825604"/>
              <a:gd name="connsiteY3" fmla="*/ 0 h 1139859"/>
              <a:gd name="connsiteX4" fmla="*/ 900104 w 1825604"/>
              <a:gd name="connsiteY4" fmla="*/ 430200 h 1139859"/>
              <a:gd name="connsiteX5" fmla="*/ 1825604 w 1825604"/>
              <a:gd name="connsiteY5" fmla="*/ 411150 h 1139859"/>
              <a:gd name="connsiteX0" fmla="*/ 1825604 w 1825604"/>
              <a:gd name="connsiteY0" fmla="*/ 411150 h 1139859"/>
              <a:gd name="connsiteX1" fmla="*/ 512754 w 1825604"/>
              <a:gd name="connsiteY1" fmla="*/ 1139800 h 1139859"/>
              <a:gd name="connsiteX2" fmla="*/ 4 w 1825604"/>
              <a:gd name="connsiteY2" fmla="*/ 449250 h 1139859"/>
              <a:gd name="connsiteX3" fmla="*/ 214304 w 1825604"/>
              <a:gd name="connsiteY3" fmla="*/ 0 h 1139859"/>
              <a:gd name="connsiteX4" fmla="*/ 900104 w 1825604"/>
              <a:gd name="connsiteY4" fmla="*/ 430200 h 1139859"/>
              <a:gd name="connsiteX5" fmla="*/ 1825604 w 1825604"/>
              <a:gd name="connsiteY5" fmla="*/ 411150 h 1139859"/>
              <a:gd name="connsiteX0" fmla="*/ 1825604 w 1825604"/>
              <a:gd name="connsiteY0" fmla="*/ 411150 h 1139859"/>
              <a:gd name="connsiteX1" fmla="*/ 512754 w 1825604"/>
              <a:gd name="connsiteY1" fmla="*/ 1139800 h 1139859"/>
              <a:gd name="connsiteX2" fmla="*/ 4 w 1825604"/>
              <a:gd name="connsiteY2" fmla="*/ 449250 h 1139859"/>
              <a:gd name="connsiteX3" fmla="*/ 214304 w 1825604"/>
              <a:gd name="connsiteY3" fmla="*/ 0 h 1139859"/>
              <a:gd name="connsiteX4" fmla="*/ 900104 w 1825604"/>
              <a:gd name="connsiteY4" fmla="*/ 430200 h 1139859"/>
              <a:gd name="connsiteX5" fmla="*/ 1825604 w 1825604"/>
              <a:gd name="connsiteY5" fmla="*/ 411150 h 1139859"/>
              <a:gd name="connsiteX0" fmla="*/ 1825604 w 1825604"/>
              <a:gd name="connsiteY0" fmla="*/ 411150 h 1139859"/>
              <a:gd name="connsiteX1" fmla="*/ 512754 w 1825604"/>
              <a:gd name="connsiteY1" fmla="*/ 1139800 h 1139859"/>
              <a:gd name="connsiteX2" fmla="*/ 4 w 1825604"/>
              <a:gd name="connsiteY2" fmla="*/ 449250 h 1139859"/>
              <a:gd name="connsiteX3" fmla="*/ 214304 w 1825604"/>
              <a:gd name="connsiteY3" fmla="*/ 0 h 1139859"/>
              <a:gd name="connsiteX4" fmla="*/ 900104 w 1825604"/>
              <a:gd name="connsiteY4" fmla="*/ 430200 h 1139859"/>
              <a:gd name="connsiteX5" fmla="*/ 1825604 w 1825604"/>
              <a:gd name="connsiteY5" fmla="*/ 411150 h 1139859"/>
              <a:gd name="connsiteX0" fmla="*/ 898503 w 900103"/>
              <a:gd name="connsiteY0" fmla="*/ 569900 h 1142307"/>
              <a:gd name="connsiteX1" fmla="*/ 512753 w 900103"/>
              <a:gd name="connsiteY1" fmla="*/ 1139800 h 1142307"/>
              <a:gd name="connsiteX2" fmla="*/ 3 w 900103"/>
              <a:gd name="connsiteY2" fmla="*/ 449250 h 1142307"/>
              <a:gd name="connsiteX3" fmla="*/ 214303 w 900103"/>
              <a:gd name="connsiteY3" fmla="*/ 0 h 1142307"/>
              <a:gd name="connsiteX4" fmla="*/ 900103 w 900103"/>
              <a:gd name="connsiteY4" fmla="*/ 430200 h 1142307"/>
              <a:gd name="connsiteX5" fmla="*/ 898503 w 900103"/>
              <a:gd name="connsiteY5" fmla="*/ 569900 h 1142307"/>
              <a:gd name="connsiteX0" fmla="*/ 898503 w 900103"/>
              <a:gd name="connsiteY0" fmla="*/ 569900 h 1139811"/>
              <a:gd name="connsiteX1" fmla="*/ 512753 w 900103"/>
              <a:gd name="connsiteY1" fmla="*/ 1139800 h 1139811"/>
              <a:gd name="connsiteX2" fmla="*/ 3 w 900103"/>
              <a:gd name="connsiteY2" fmla="*/ 449250 h 1139811"/>
              <a:gd name="connsiteX3" fmla="*/ 214303 w 900103"/>
              <a:gd name="connsiteY3" fmla="*/ 0 h 1139811"/>
              <a:gd name="connsiteX4" fmla="*/ 900103 w 900103"/>
              <a:gd name="connsiteY4" fmla="*/ 430200 h 1139811"/>
              <a:gd name="connsiteX5" fmla="*/ 898503 w 900103"/>
              <a:gd name="connsiteY5" fmla="*/ 569900 h 1139811"/>
              <a:gd name="connsiteX0" fmla="*/ 898503 w 900103"/>
              <a:gd name="connsiteY0" fmla="*/ 569900 h 1139805"/>
              <a:gd name="connsiteX1" fmla="*/ 512753 w 900103"/>
              <a:gd name="connsiteY1" fmla="*/ 1139800 h 1139805"/>
              <a:gd name="connsiteX2" fmla="*/ 3 w 900103"/>
              <a:gd name="connsiteY2" fmla="*/ 449250 h 1139805"/>
              <a:gd name="connsiteX3" fmla="*/ 214303 w 900103"/>
              <a:gd name="connsiteY3" fmla="*/ 0 h 1139805"/>
              <a:gd name="connsiteX4" fmla="*/ 900103 w 900103"/>
              <a:gd name="connsiteY4" fmla="*/ 430200 h 1139805"/>
              <a:gd name="connsiteX5" fmla="*/ 898503 w 900103"/>
              <a:gd name="connsiteY5" fmla="*/ 569900 h 1139805"/>
              <a:gd name="connsiteX0" fmla="*/ 968353 w 968356"/>
              <a:gd name="connsiteY0" fmla="*/ 595300 h 1142345"/>
              <a:gd name="connsiteX1" fmla="*/ 512753 w 968356"/>
              <a:gd name="connsiteY1" fmla="*/ 1139800 h 1142345"/>
              <a:gd name="connsiteX2" fmla="*/ 3 w 968356"/>
              <a:gd name="connsiteY2" fmla="*/ 449250 h 1142345"/>
              <a:gd name="connsiteX3" fmla="*/ 214303 w 968356"/>
              <a:gd name="connsiteY3" fmla="*/ 0 h 1142345"/>
              <a:gd name="connsiteX4" fmla="*/ 900103 w 968356"/>
              <a:gd name="connsiteY4" fmla="*/ 430200 h 1142345"/>
              <a:gd name="connsiteX5" fmla="*/ 968353 w 968356"/>
              <a:gd name="connsiteY5" fmla="*/ 595300 h 1142345"/>
              <a:gd name="connsiteX0" fmla="*/ 968353 w 968356"/>
              <a:gd name="connsiteY0" fmla="*/ 595300 h 1142111"/>
              <a:gd name="connsiteX1" fmla="*/ 512753 w 968356"/>
              <a:gd name="connsiteY1" fmla="*/ 1139800 h 1142111"/>
              <a:gd name="connsiteX2" fmla="*/ 3 w 968356"/>
              <a:gd name="connsiteY2" fmla="*/ 449250 h 1142111"/>
              <a:gd name="connsiteX3" fmla="*/ 214303 w 968356"/>
              <a:gd name="connsiteY3" fmla="*/ 0 h 1142111"/>
              <a:gd name="connsiteX4" fmla="*/ 900103 w 968356"/>
              <a:gd name="connsiteY4" fmla="*/ 430200 h 1142111"/>
              <a:gd name="connsiteX5" fmla="*/ 968353 w 968356"/>
              <a:gd name="connsiteY5" fmla="*/ 595300 h 1142111"/>
              <a:gd name="connsiteX0" fmla="*/ 968353 w 968356"/>
              <a:gd name="connsiteY0" fmla="*/ 595300 h 1139936"/>
              <a:gd name="connsiteX1" fmla="*/ 512753 w 968356"/>
              <a:gd name="connsiteY1" fmla="*/ 1139800 h 1139936"/>
              <a:gd name="connsiteX2" fmla="*/ 3 w 968356"/>
              <a:gd name="connsiteY2" fmla="*/ 449250 h 1139936"/>
              <a:gd name="connsiteX3" fmla="*/ 214303 w 968356"/>
              <a:gd name="connsiteY3" fmla="*/ 0 h 1139936"/>
              <a:gd name="connsiteX4" fmla="*/ 900103 w 968356"/>
              <a:gd name="connsiteY4" fmla="*/ 430200 h 1139936"/>
              <a:gd name="connsiteX5" fmla="*/ 968353 w 968356"/>
              <a:gd name="connsiteY5" fmla="*/ 595300 h 1139936"/>
              <a:gd name="connsiteX0" fmla="*/ 968353 w 968356"/>
              <a:gd name="connsiteY0" fmla="*/ 595300 h 1142482"/>
              <a:gd name="connsiteX1" fmla="*/ 512753 w 968356"/>
              <a:gd name="connsiteY1" fmla="*/ 1139800 h 1142482"/>
              <a:gd name="connsiteX2" fmla="*/ 3 w 968356"/>
              <a:gd name="connsiteY2" fmla="*/ 449250 h 1142482"/>
              <a:gd name="connsiteX3" fmla="*/ 214303 w 968356"/>
              <a:gd name="connsiteY3" fmla="*/ 0 h 1142482"/>
              <a:gd name="connsiteX4" fmla="*/ 900103 w 968356"/>
              <a:gd name="connsiteY4" fmla="*/ 430200 h 1142482"/>
              <a:gd name="connsiteX5" fmla="*/ 968353 w 968356"/>
              <a:gd name="connsiteY5" fmla="*/ 595300 h 1142482"/>
              <a:gd name="connsiteX0" fmla="*/ 977790 w 977793"/>
              <a:gd name="connsiteY0" fmla="*/ 595300 h 1161460"/>
              <a:gd name="connsiteX1" fmla="*/ 566640 w 977793"/>
              <a:gd name="connsiteY1" fmla="*/ 1158850 h 1161460"/>
              <a:gd name="connsiteX2" fmla="*/ 9440 w 977793"/>
              <a:gd name="connsiteY2" fmla="*/ 449250 h 1161460"/>
              <a:gd name="connsiteX3" fmla="*/ 223740 w 977793"/>
              <a:gd name="connsiteY3" fmla="*/ 0 h 1161460"/>
              <a:gd name="connsiteX4" fmla="*/ 909540 w 977793"/>
              <a:gd name="connsiteY4" fmla="*/ 430200 h 1161460"/>
              <a:gd name="connsiteX5" fmla="*/ 977790 w 977793"/>
              <a:gd name="connsiteY5" fmla="*/ 595300 h 1161460"/>
              <a:gd name="connsiteX0" fmla="*/ 977790 w 977793"/>
              <a:gd name="connsiteY0" fmla="*/ 595300 h 1165741"/>
              <a:gd name="connsiteX1" fmla="*/ 566640 w 977793"/>
              <a:gd name="connsiteY1" fmla="*/ 1158850 h 1165741"/>
              <a:gd name="connsiteX2" fmla="*/ 9440 w 977793"/>
              <a:gd name="connsiteY2" fmla="*/ 449250 h 1165741"/>
              <a:gd name="connsiteX3" fmla="*/ 223740 w 977793"/>
              <a:gd name="connsiteY3" fmla="*/ 0 h 1165741"/>
              <a:gd name="connsiteX4" fmla="*/ 909540 w 977793"/>
              <a:gd name="connsiteY4" fmla="*/ 430200 h 1165741"/>
              <a:gd name="connsiteX5" fmla="*/ 977790 w 977793"/>
              <a:gd name="connsiteY5" fmla="*/ 595300 h 1165741"/>
              <a:gd name="connsiteX0" fmla="*/ 968350 w 968353"/>
              <a:gd name="connsiteY0" fmla="*/ 595300 h 1166157"/>
              <a:gd name="connsiteX1" fmla="*/ 557200 w 968353"/>
              <a:gd name="connsiteY1" fmla="*/ 1158850 h 1166157"/>
              <a:gd name="connsiteX2" fmla="*/ 0 w 968353"/>
              <a:gd name="connsiteY2" fmla="*/ 449250 h 1166157"/>
              <a:gd name="connsiteX3" fmla="*/ 214300 w 968353"/>
              <a:gd name="connsiteY3" fmla="*/ 0 h 1166157"/>
              <a:gd name="connsiteX4" fmla="*/ 900100 w 968353"/>
              <a:gd name="connsiteY4" fmla="*/ 430200 h 1166157"/>
              <a:gd name="connsiteX5" fmla="*/ 968350 w 968353"/>
              <a:gd name="connsiteY5" fmla="*/ 595300 h 1166157"/>
              <a:gd name="connsiteX0" fmla="*/ 968350 w 968353"/>
              <a:gd name="connsiteY0" fmla="*/ 595300 h 1161635"/>
              <a:gd name="connsiteX1" fmla="*/ 557200 w 968353"/>
              <a:gd name="connsiteY1" fmla="*/ 1158850 h 1161635"/>
              <a:gd name="connsiteX2" fmla="*/ 0 w 968353"/>
              <a:gd name="connsiteY2" fmla="*/ 449250 h 1161635"/>
              <a:gd name="connsiteX3" fmla="*/ 214300 w 968353"/>
              <a:gd name="connsiteY3" fmla="*/ 0 h 1161635"/>
              <a:gd name="connsiteX4" fmla="*/ 900100 w 968353"/>
              <a:gd name="connsiteY4" fmla="*/ 430200 h 1161635"/>
              <a:gd name="connsiteX5" fmla="*/ 968350 w 968353"/>
              <a:gd name="connsiteY5" fmla="*/ 595300 h 1161635"/>
              <a:gd name="connsiteX0" fmla="*/ 968350 w 968353"/>
              <a:gd name="connsiteY0" fmla="*/ 595300 h 1188321"/>
              <a:gd name="connsiteX1" fmla="*/ 831303 w 968353"/>
              <a:gd name="connsiteY1" fmla="*/ 1008670 h 1188321"/>
              <a:gd name="connsiteX2" fmla="*/ 557200 w 968353"/>
              <a:gd name="connsiteY2" fmla="*/ 1158850 h 1188321"/>
              <a:gd name="connsiteX3" fmla="*/ 0 w 968353"/>
              <a:gd name="connsiteY3" fmla="*/ 449250 h 1188321"/>
              <a:gd name="connsiteX4" fmla="*/ 214300 w 968353"/>
              <a:gd name="connsiteY4" fmla="*/ 0 h 1188321"/>
              <a:gd name="connsiteX5" fmla="*/ 900100 w 968353"/>
              <a:gd name="connsiteY5" fmla="*/ 430200 h 1188321"/>
              <a:gd name="connsiteX6" fmla="*/ 968350 w 968353"/>
              <a:gd name="connsiteY6" fmla="*/ 595300 h 1188321"/>
              <a:gd name="connsiteX0" fmla="*/ 968350 w 968353"/>
              <a:gd name="connsiteY0" fmla="*/ 595300 h 1183791"/>
              <a:gd name="connsiteX1" fmla="*/ 786853 w 968353"/>
              <a:gd name="connsiteY1" fmla="*/ 983270 h 1183791"/>
              <a:gd name="connsiteX2" fmla="*/ 557200 w 968353"/>
              <a:gd name="connsiteY2" fmla="*/ 1158850 h 1183791"/>
              <a:gd name="connsiteX3" fmla="*/ 0 w 968353"/>
              <a:gd name="connsiteY3" fmla="*/ 449250 h 1183791"/>
              <a:gd name="connsiteX4" fmla="*/ 214300 w 968353"/>
              <a:gd name="connsiteY4" fmla="*/ 0 h 1183791"/>
              <a:gd name="connsiteX5" fmla="*/ 900100 w 968353"/>
              <a:gd name="connsiteY5" fmla="*/ 430200 h 1183791"/>
              <a:gd name="connsiteX6" fmla="*/ 968350 w 968353"/>
              <a:gd name="connsiteY6" fmla="*/ 595300 h 1183791"/>
              <a:gd name="connsiteX0" fmla="*/ 968350 w 968353"/>
              <a:gd name="connsiteY0" fmla="*/ 595300 h 1164934"/>
              <a:gd name="connsiteX1" fmla="*/ 786853 w 968353"/>
              <a:gd name="connsiteY1" fmla="*/ 983270 h 1164934"/>
              <a:gd name="connsiteX2" fmla="*/ 557200 w 968353"/>
              <a:gd name="connsiteY2" fmla="*/ 1158850 h 1164934"/>
              <a:gd name="connsiteX3" fmla="*/ 0 w 968353"/>
              <a:gd name="connsiteY3" fmla="*/ 449250 h 1164934"/>
              <a:gd name="connsiteX4" fmla="*/ 214300 w 968353"/>
              <a:gd name="connsiteY4" fmla="*/ 0 h 1164934"/>
              <a:gd name="connsiteX5" fmla="*/ 900100 w 968353"/>
              <a:gd name="connsiteY5" fmla="*/ 430200 h 1164934"/>
              <a:gd name="connsiteX6" fmla="*/ 968350 w 968353"/>
              <a:gd name="connsiteY6" fmla="*/ 595300 h 1164934"/>
              <a:gd name="connsiteX0" fmla="*/ 971414 w 971417"/>
              <a:gd name="connsiteY0" fmla="*/ 595300 h 1165868"/>
              <a:gd name="connsiteX1" fmla="*/ 789917 w 971417"/>
              <a:gd name="connsiteY1" fmla="*/ 983270 h 1165868"/>
              <a:gd name="connsiteX2" fmla="*/ 560264 w 971417"/>
              <a:gd name="connsiteY2" fmla="*/ 1158850 h 1165868"/>
              <a:gd name="connsiteX3" fmla="*/ 3064 w 971417"/>
              <a:gd name="connsiteY3" fmla="*/ 449250 h 1165868"/>
              <a:gd name="connsiteX4" fmla="*/ 217364 w 971417"/>
              <a:gd name="connsiteY4" fmla="*/ 0 h 1165868"/>
              <a:gd name="connsiteX5" fmla="*/ 903164 w 971417"/>
              <a:gd name="connsiteY5" fmla="*/ 430200 h 1165868"/>
              <a:gd name="connsiteX6" fmla="*/ 971414 w 971417"/>
              <a:gd name="connsiteY6" fmla="*/ 595300 h 1165868"/>
              <a:gd name="connsiteX0" fmla="*/ 971485 w 971488"/>
              <a:gd name="connsiteY0" fmla="*/ 595300 h 1159768"/>
              <a:gd name="connsiteX1" fmla="*/ 560335 w 971488"/>
              <a:gd name="connsiteY1" fmla="*/ 1158850 h 1159768"/>
              <a:gd name="connsiteX2" fmla="*/ 3135 w 971488"/>
              <a:gd name="connsiteY2" fmla="*/ 449250 h 1159768"/>
              <a:gd name="connsiteX3" fmla="*/ 217435 w 971488"/>
              <a:gd name="connsiteY3" fmla="*/ 0 h 1159768"/>
              <a:gd name="connsiteX4" fmla="*/ 903235 w 971488"/>
              <a:gd name="connsiteY4" fmla="*/ 430200 h 1159768"/>
              <a:gd name="connsiteX5" fmla="*/ 971485 w 971488"/>
              <a:gd name="connsiteY5" fmla="*/ 595300 h 1159768"/>
              <a:gd name="connsiteX0" fmla="*/ 971485 w 971488"/>
              <a:gd name="connsiteY0" fmla="*/ 595300 h 1159768"/>
              <a:gd name="connsiteX1" fmla="*/ 560335 w 971488"/>
              <a:gd name="connsiteY1" fmla="*/ 1158850 h 1159768"/>
              <a:gd name="connsiteX2" fmla="*/ 3135 w 971488"/>
              <a:gd name="connsiteY2" fmla="*/ 449250 h 1159768"/>
              <a:gd name="connsiteX3" fmla="*/ 217435 w 971488"/>
              <a:gd name="connsiteY3" fmla="*/ 0 h 1159768"/>
              <a:gd name="connsiteX4" fmla="*/ 903235 w 971488"/>
              <a:gd name="connsiteY4" fmla="*/ 430200 h 1159768"/>
              <a:gd name="connsiteX5" fmla="*/ 971485 w 971488"/>
              <a:gd name="connsiteY5" fmla="*/ 595300 h 1159768"/>
              <a:gd name="connsiteX0" fmla="*/ 969451 w 969454"/>
              <a:gd name="connsiteY0" fmla="*/ 595300 h 1159768"/>
              <a:gd name="connsiteX1" fmla="*/ 558301 w 969454"/>
              <a:gd name="connsiteY1" fmla="*/ 1158850 h 1159768"/>
              <a:gd name="connsiteX2" fmla="*/ 1101 w 969454"/>
              <a:gd name="connsiteY2" fmla="*/ 449250 h 1159768"/>
              <a:gd name="connsiteX3" fmla="*/ 215401 w 969454"/>
              <a:gd name="connsiteY3" fmla="*/ 0 h 1159768"/>
              <a:gd name="connsiteX4" fmla="*/ 901201 w 969454"/>
              <a:gd name="connsiteY4" fmla="*/ 430200 h 1159768"/>
              <a:gd name="connsiteX5" fmla="*/ 969451 w 969454"/>
              <a:gd name="connsiteY5" fmla="*/ 595300 h 1159768"/>
              <a:gd name="connsiteX0" fmla="*/ 969451 w 969454"/>
              <a:gd name="connsiteY0" fmla="*/ 595300 h 1159768"/>
              <a:gd name="connsiteX1" fmla="*/ 558301 w 969454"/>
              <a:gd name="connsiteY1" fmla="*/ 1158850 h 1159768"/>
              <a:gd name="connsiteX2" fmla="*/ 1101 w 969454"/>
              <a:gd name="connsiteY2" fmla="*/ 449250 h 1159768"/>
              <a:gd name="connsiteX3" fmla="*/ 215401 w 969454"/>
              <a:gd name="connsiteY3" fmla="*/ 0 h 1159768"/>
              <a:gd name="connsiteX4" fmla="*/ 901201 w 969454"/>
              <a:gd name="connsiteY4" fmla="*/ 430200 h 1159768"/>
              <a:gd name="connsiteX5" fmla="*/ 969451 w 969454"/>
              <a:gd name="connsiteY5" fmla="*/ 595300 h 1159768"/>
              <a:gd name="connsiteX0" fmla="*/ 968350 w 968353"/>
              <a:gd name="connsiteY0" fmla="*/ 595300 h 1159768"/>
              <a:gd name="connsiteX1" fmla="*/ 557200 w 968353"/>
              <a:gd name="connsiteY1" fmla="*/ 1158850 h 1159768"/>
              <a:gd name="connsiteX2" fmla="*/ 0 w 968353"/>
              <a:gd name="connsiteY2" fmla="*/ 449250 h 1159768"/>
              <a:gd name="connsiteX3" fmla="*/ 214300 w 968353"/>
              <a:gd name="connsiteY3" fmla="*/ 0 h 1159768"/>
              <a:gd name="connsiteX4" fmla="*/ 900100 w 968353"/>
              <a:gd name="connsiteY4" fmla="*/ 430200 h 1159768"/>
              <a:gd name="connsiteX5" fmla="*/ 968350 w 968353"/>
              <a:gd name="connsiteY5" fmla="*/ 595300 h 1159768"/>
              <a:gd name="connsiteX0" fmla="*/ 968350 w 968353"/>
              <a:gd name="connsiteY0" fmla="*/ 595300 h 1159768"/>
              <a:gd name="connsiteX1" fmla="*/ 557200 w 968353"/>
              <a:gd name="connsiteY1" fmla="*/ 1158850 h 1159768"/>
              <a:gd name="connsiteX2" fmla="*/ 0 w 968353"/>
              <a:gd name="connsiteY2" fmla="*/ 449250 h 1159768"/>
              <a:gd name="connsiteX3" fmla="*/ 214300 w 968353"/>
              <a:gd name="connsiteY3" fmla="*/ 0 h 1159768"/>
              <a:gd name="connsiteX4" fmla="*/ 900100 w 968353"/>
              <a:gd name="connsiteY4" fmla="*/ 430200 h 1159768"/>
              <a:gd name="connsiteX5" fmla="*/ 968350 w 968353"/>
              <a:gd name="connsiteY5" fmla="*/ 595300 h 1159768"/>
              <a:gd name="connsiteX0" fmla="*/ 968350 w 968353"/>
              <a:gd name="connsiteY0" fmla="*/ 595300 h 1159070"/>
              <a:gd name="connsiteX1" fmla="*/ 557200 w 968353"/>
              <a:gd name="connsiteY1" fmla="*/ 1158850 h 1159070"/>
              <a:gd name="connsiteX2" fmla="*/ 0 w 968353"/>
              <a:gd name="connsiteY2" fmla="*/ 449250 h 1159070"/>
              <a:gd name="connsiteX3" fmla="*/ 214300 w 968353"/>
              <a:gd name="connsiteY3" fmla="*/ 0 h 1159070"/>
              <a:gd name="connsiteX4" fmla="*/ 900100 w 968353"/>
              <a:gd name="connsiteY4" fmla="*/ 430200 h 1159070"/>
              <a:gd name="connsiteX5" fmla="*/ 968350 w 968353"/>
              <a:gd name="connsiteY5" fmla="*/ 595300 h 1159070"/>
              <a:gd name="connsiteX0" fmla="*/ 968350 w 968353"/>
              <a:gd name="connsiteY0" fmla="*/ 595300 h 1159070"/>
              <a:gd name="connsiteX1" fmla="*/ 557200 w 968353"/>
              <a:gd name="connsiteY1" fmla="*/ 1158850 h 1159070"/>
              <a:gd name="connsiteX2" fmla="*/ 0 w 968353"/>
              <a:gd name="connsiteY2" fmla="*/ 449250 h 1159070"/>
              <a:gd name="connsiteX3" fmla="*/ 214300 w 968353"/>
              <a:gd name="connsiteY3" fmla="*/ 0 h 1159070"/>
              <a:gd name="connsiteX4" fmla="*/ 900100 w 968353"/>
              <a:gd name="connsiteY4" fmla="*/ 430200 h 1159070"/>
              <a:gd name="connsiteX5" fmla="*/ 968350 w 968353"/>
              <a:gd name="connsiteY5" fmla="*/ 595300 h 1159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8353" h="1159070">
                <a:moveTo>
                  <a:pt x="968350" y="595300"/>
                </a:moveTo>
                <a:cubicBezTo>
                  <a:pt x="911200" y="716742"/>
                  <a:pt x="775742" y="1170492"/>
                  <a:pt x="557200" y="1158850"/>
                </a:cubicBezTo>
                <a:cubicBezTo>
                  <a:pt x="395808" y="1134508"/>
                  <a:pt x="19050" y="890042"/>
                  <a:pt x="0" y="449250"/>
                </a:cubicBezTo>
                <a:cubicBezTo>
                  <a:pt x="0" y="129108"/>
                  <a:pt x="161688" y="31750"/>
                  <a:pt x="214300" y="0"/>
                </a:cubicBezTo>
                <a:cubicBezTo>
                  <a:pt x="404800" y="276750"/>
                  <a:pt x="569900" y="426500"/>
                  <a:pt x="900100" y="430200"/>
                </a:cubicBezTo>
                <a:cubicBezTo>
                  <a:pt x="899567" y="476767"/>
                  <a:pt x="968883" y="548733"/>
                  <a:pt x="968350" y="595300"/>
                </a:cubicBezTo>
                <a:close/>
              </a:path>
            </a:pathLst>
          </a:cu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6" name="饼形 4"/>
          <p:cNvSpPr/>
          <p:nvPr/>
        </p:nvSpPr>
        <p:spPr>
          <a:xfrm rot="7322117">
            <a:off x="4151769" y="2327820"/>
            <a:ext cx="764565" cy="915146"/>
          </a:xfrm>
          <a:custGeom>
            <a:avLst/>
            <a:gdLst>
              <a:gd name="connsiteX0" fmla="*/ 1800200 w 1800200"/>
              <a:gd name="connsiteY0" fmla="*/ 900100 h 1800200"/>
              <a:gd name="connsiteX1" fmla="*/ 900100 w 1800200"/>
              <a:gd name="connsiteY1" fmla="*/ 1800200 h 1800200"/>
              <a:gd name="connsiteX2" fmla="*/ 0 w 1800200"/>
              <a:gd name="connsiteY2" fmla="*/ 900100 h 1800200"/>
              <a:gd name="connsiteX3" fmla="*/ 900100 w 1800200"/>
              <a:gd name="connsiteY3" fmla="*/ 0 h 1800200"/>
              <a:gd name="connsiteX4" fmla="*/ 900100 w 1800200"/>
              <a:gd name="connsiteY4" fmla="*/ 900100 h 1800200"/>
              <a:gd name="connsiteX5" fmla="*/ 1800200 w 1800200"/>
              <a:gd name="connsiteY5" fmla="*/ 900100 h 1800200"/>
              <a:gd name="connsiteX0" fmla="*/ 1800200 w 1800200"/>
              <a:gd name="connsiteY0" fmla="*/ 900100 h 1800200"/>
              <a:gd name="connsiteX1" fmla="*/ 900100 w 1800200"/>
              <a:gd name="connsiteY1" fmla="*/ 1800200 h 1800200"/>
              <a:gd name="connsiteX2" fmla="*/ 0 w 1800200"/>
              <a:gd name="connsiteY2" fmla="*/ 900100 h 1800200"/>
              <a:gd name="connsiteX3" fmla="*/ 900100 w 1800200"/>
              <a:gd name="connsiteY3" fmla="*/ 0 h 1800200"/>
              <a:gd name="connsiteX4" fmla="*/ 900100 w 1800200"/>
              <a:gd name="connsiteY4" fmla="*/ 900100 h 1800200"/>
              <a:gd name="connsiteX5" fmla="*/ 1800200 w 1800200"/>
              <a:gd name="connsiteY5" fmla="*/ 900100 h 1800200"/>
              <a:gd name="connsiteX0" fmla="*/ 1800200 w 1800200"/>
              <a:gd name="connsiteY0" fmla="*/ 900100 h 1800200"/>
              <a:gd name="connsiteX1" fmla="*/ 900100 w 1800200"/>
              <a:gd name="connsiteY1" fmla="*/ 1800200 h 1800200"/>
              <a:gd name="connsiteX2" fmla="*/ 0 w 1800200"/>
              <a:gd name="connsiteY2" fmla="*/ 900100 h 1800200"/>
              <a:gd name="connsiteX3" fmla="*/ 900100 w 1800200"/>
              <a:gd name="connsiteY3" fmla="*/ 0 h 1800200"/>
              <a:gd name="connsiteX4" fmla="*/ 900100 w 1800200"/>
              <a:gd name="connsiteY4" fmla="*/ 900100 h 1800200"/>
              <a:gd name="connsiteX5" fmla="*/ 1800200 w 1800200"/>
              <a:gd name="connsiteY5" fmla="*/ 900100 h 1800200"/>
              <a:gd name="connsiteX0" fmla="*/ 1800200 w 1800200"/>
              <a:gd name="connsiteY0" fmla="*/ 900100 h 1800200"/>
              <a:gd name="connsiteX1" fmla="*/ 900100 w 1800200"/>
              <a:gd name="connsiteY1" fmla="*/ 1800200 h 1800200"/>
              <a:gd name="connsiteX2" fmla="*/ 0 w 1800200"/>
              <a:gd name="connsiteY2" fmla="*/ 900100 h 1800200"/>
              <a:gd name="connsiteX3" fmla="*/ 900100 w 1800200"/>
              <a:gd name="connsiteY3" fmla="*/ 0 h 1800200"/>
              <a:gd name="connsiteX4" fmla="*/ 900100 w 1800200"/>
              <a:gd name="connsiteY4" fmla="*/ 900100 h 1800200"/>
              <a:gd name="connsiteX5" fmla="*/ 1800200 w 1800200"/>
              <a:gd name="connsiteY5" fmla="*/ 900100 h 1800200"/>
              <a:gd name="connsiteX0" fmla="*/ 1816794 w 1816794"/>
              <a:gd name="connsiteY0" fmla="*/ 588950 h 1489050"/>
              <a:gd name="connsiteX1" fmla="*/ 916694 w 1816794"/>
              <a:gd name="connsiteY1" fmla="*/ 1489050 h 1489050"/>
              <a:gd name="connsiteX2" fmla="*/ 16594 w 1816794"/>
              <a:gd name="connsiteY2" fmla="*/ 588950 h 1489050"/>
              <a:gd name="connsiteX3" fmla="*/ 332494 w 1816794"/>
              <a:gd name="connsiteY3" fmla="*/ 0 h 1489050"/>
              <a:gd name="connsiteX4" fmla="*/ 916694 w 1816794"/>
              <a:gd name="connsiteY4" fmla="*/ 588950 h 1489050"/>
              <a:gd name="connsiteX5" fmla="*/ 1816794 w 1816794"/>
              <a:gd name="connsiteY5" fmla="*/ 588950 h 1489050"/>
              <a:gd name="connsiteX0" fmla="*/ 1817233 w 1817233"/>
              <a:gd name="connsiteY0" fmla="*/ 588950 h 1489050"/>
              <a:gd name="connsiteX1" fmla="*/ 917133 w 1817233"/>
              <a:gd name="connsiteY1" fmla="*/ 1489050 h 1489050"/>
              <a:gd name="connsiteX2" fmla="*/ 17033 w 1817233"/>
              <a:gd name="connsiteY2" fmla="*/ 588950 h 1489050"/>
              <a:gd name="connsiteX3" fmla="*/ 332933 w 1817233"/>
              <a:gd name="connsiteY3" fmla="*/ 0 h 1489050"/>
              <a:gd name="connsiteX4" fmla="*/ 917133 w 1817233"/>
              <a:gd name="connsiteY4" fmla="*/ 588950 h 1489050"/>
              <a:gd name="connsiteX5" fmla="*/ 1817233 w 1817233"/>
              <a:gd name="connsiteY5" fmla="*/ 588950 h 1489050"/>
              <a:gd name="connsiteX0" fmla="*/ 1801112 w 1801112"/>
              <a:gd name="connsiteY0" fmla="*/ 588950 h 1489050"/>
              <a:gd name="connsiteX1" fmla="*/ 901012 w 1801112"/>
              <a:gd name="connsiteY1" fmla="*/ 1489050 h 1489050"/>
              <a:gd name="connsiteX2" fmla="*/ 912 w 1801112"/>
              <a:gd name="connsiteY2" fmla="*/ 588950 h 1489050"/>
              <a:gd name="connsiteX3" fmla="*/ 316812 w 1801112"/>
              <a:gd name="connsiteY3" fmla="*/ 0 h 1489050"/>
              <a:gd name="connsiteX4" fmla="*/ 901012 w 1801112"/>
              <a:gd name="connsiteY4" fmla="*/ 588950 h 1489050"/>
              <a:gd name="connsiteX5" fmla="*/ 1801112 w 1801112"/>
              <a:gd name="connsiteY5" fmla="*/ 588950 h 1489050"/>
              <a:gd name="connsiteX0" fmla="*/ 1838904 w 1838904"/>
              <a:gd name="connsiteY0" fmla="*/ 588950 h 1489051"/>
              <a:gd name="connsiteX1" fmla="*/ 938804 w 1838904"/>
              <a:gd name="connsiteY1" fmla="*/ 1489050 h 1489051"/>
              <a:gd name="connsiteX2" fmla="*/ 604 w 1838904"/>
              <a:gd name="connsiteY2" fmla="*/ 595300 h 1489051"/>
              <a:gd name="connsiteX3" fmla="*/ 354604 w 1838904"/>
              <a:gd name="connsiteY3" fmla="*/ 0 h 1489051"/>
              <a:gd name="connsiteX4" fmla="*/ 938804 w 1838904"/>
              <a:gd name="connsiteY4" fmla="*/ 588950 h 1489051"/>
              <a:gd name="connsiteX5" fmla="*/ 1838904 w 1838904"/>
              <a:gd name="connsiteY5" fmla="*/ 588950 h 1489051"/>
              <a:gd name="connsiteX0" fmla="*/ 1842125 w 1842125"/>
              <a:gd name="connsiteY0" fmla="*/ 588950 h 1489051"/>
              <a:gd name="connsiteX1" fmla="*/ 942025 w 1842125"/>
              <a:gd name="connsiteY1" fmla="*/ 1489050 h 1489051"/>
              <a:gd name="connsiteX2" fmla="*/ 3825 w 1842125"/>
              <a:gd name="connsiteY2" fmla="*/ 595300 h 1489051"/>
              <a:gd name="connsiteX3" fmla="*/ 357825 w 1842125"/>
              <a:gd name="connsiteY3" fmla="*/ 0 h 1489051"/>
              <a:gd name="connsiteX4" fmla="*/ 942025 w 1842125"/>
              <a:gd name="connsiteY4" fmla="*/ 588950 h 1489051"/>
              <a:gd name="connsiteX5" fmla="*/ 1842125 w 1842125"/>
              <a:gd name="connsiteY5" fmla="*/ 588950 h 1489051"/>
              <a:gd name="connsiteX0" fmla="*/ 1842125 w 1842125"/>
              <a:gd name="connsiteY0" fmla="*/ 588950 h 1489051"/>
              <a:gd name="connsiteX1" fmla="*/ 942025 w 1842125"/>
              <a:gd name="connsiteY1" fmla="*/ 1489050 h 1489051"/>
              <a:gd name="connsiteX2" fmla="*/ 3825 w 1842125"/>
              <a:gd name="connsiteY2" fmla="*/ 595300 h 1489051"/>
              <a:gd name="connsiteX3" fmla="*/ 357825 w 1842125"/>
              <a:gd name="connsiteY3" fmla="*/ 0 h 1489051"/>
              <a:gd name="connsiteX4" fmla="*/ 942025 w 1842125"/>
              <a:gd name="connsiteY4" fmla="*/ 588950 h 1489051"/>
              <a:gd name="connsiteX5" fmla="*/ 1842125 w 1842125"/>
              <a:gd name="connsiteY5" fmla="*/ 588950 h 1489051"/>
              <a:gd name="connsiteX0" fmla="*/ 1838430 w 1838430"/>
              <a:gd name="connsiteY0" fmla="*/ 588950 h 1489051"/>
              <a:gd name="connsiteX1" fmla="*/ 938330 w 1838430"/>
              <a:gd name="connsiteY1" fmla="*/ 1489050 h 1489051"/>
              <a:gd name="connsiteX2" fmla="*/ 130 w 1838430"/>
              <a:gd name="connsiteY2" fmla="*/ 595300 h 1489051"/>
              <a:gd name="connsiteX3" fmla="*/ 354130 w 1838430"/>
              <a:gd name="connsiteY3" fmla="*/ 0 h 1489051"/>
              <a:gd name="connsiteX4" fmla="*/ 938330 w 1838430"/>
              <a:gd name="connsiteY4" fmla="*/ 588950 h 1489051"/>
              <a:gd name="connsiteX5" fmla="*/ 1838430 w 1838430"/>
              <a:gd name="connsiteY5" fmla="*/ 588950 h 1489051"/>
              <a:gd name="connsiteX0" fmla="*/ 1838413 w 1838413"/>
              <a:gd name="connsiteY0" fmla="*/ 588950 h 1489051"/>
              <a:gd name="connsiteX1" fmla="*/ 938313 w 1838413"/>
              <a:gd name="connsiteY1" fmla="*/ 1489050 h 1489051"/>
              <a:gd name="connsiteX2" fmla="*/ 113 w 1838413"/>
              <a:gd name="connsiteY2" fmla="*/ 595300 h 1489051"/>
              <a:gd name="connsiteX3" fmla="*/ 354113 w 1838413"/>
              <a:gd name="connsiteY3" fmla="*/ 0 h 1489051"/>
              <a:gd name="connsiteX4" fmla="*/ 938313 w 1838413"/>
              <a:gd name="connsiteY4" fmla="*/ 588950 h 1489051"/>
              <a:gd name="connsiteX5" fmla="*/ 1838413 w 1838413"/>
              <a:gd name="connsiteY5" fmla="*/ 588950 h 1489051"/>
              <a:gd name="connsiteX0" fmla="*/ 1845409 w 1845409"/>
              <a:gd name="connsiteY0" fmla="*/ 588950 h 1489051"/>
              <a:gd name="connsiteX1" fmla="*/ 945309 w 1845409"/>
              <a:gd name="connsiteY1" fmla="*/ 1489050 h 1489051"/>
              <a:gd name="connsiteX2" fmla="*/ 7109 w 1845409"/>
              <a:gd name="connsiteY2" fmla="*/ 595300 h 1489051"/>
              <a:gd name="connsiteX3" fmla="*/ 361109 w 1845409"/>
              <a:gd name="connsiteY3" fmla="*/ 0 h 1489051"/>
              <a:gd name="connsiteX4" fmla="*/ 945309 w 1845409"/>
              <a:gd name="connsiteY4" fmla="*/ 588950 h 1489051"/>
              <a:gd name="connsiteX5" fmla="*/ 1845409 w 1845409"/>
              <a:gd name="connsiteY5" fmla="*/ 588950 h 1489051"/>
              <a:gd name="connsiteX0" fmla="*/ 1840051 w 1840051"/>
              <a:gd name="connsiteY0" fmla="*/ 588950 h 1317601"/>
              <a:gd name="connsiteX1" fmla="*/ 527201 w 1840051"/>
              <a:gd name="connsiteY1" fmla="*/ 1317600 h 1317601"/>
              <a:gd name="connsiteX2" fmla="*/ 1751 w 1840051"/>
              <a:gd name="connsiteY2" fmla="*/ 595300 h 1317601"/>
              <a:gd name="connsiteX3" fmla="*/ 355751 w 1840051"/>
              <a:gd name="connsiteY3" fmla="*/ 0 h 1317601"/>
              <a:gd name="connsiteX4" fmla="*/ 939951 w 1840051"/>
              <a:gd name="connsiteY4" fmla="*/ 588950 h 1317601"/>
              <a:gd name="connsiteX5" fmla="*/ 1840051 w 1840051"/>
              <a:gd name="connsiteY5" fmla="*/ 588950 h 1317601"/>
              <a:gd name="connsiteX0" fmla="*/ 1827417 w 1827417"/>
              <a:gd name="connsiteY0" fmla="*/ 588950 h 1317662"/>
              <a:gd name="connsiteX1" fmla="*/ 514567 w 1827417"/>
              <a:gd name="connsiteY1" fmla="*/ 1317600 h 1317662"/>
              <a:gd name="connsiteX2" fmla="*/ 1817 w 1827417"/>
              <a:gd name="connsiteY2" fmla="*/ 627050 h 1317662"/>
              <a:gd name="connsiteX3" fmla="*/ 343117 w 1827417"/>
              <a:gd name="connsiteY3" fmla="*/ 0 h 1317662"/>
              <a:gd name="connsiteX4" fmla="*/ 927317 w 1827417"/>
              <a:gd name="connsiteY4" fmla="*/ 588950 h 1317662"/>
              <a:gd name="connsiteX5" fmla="*/ 1827417 w 1827417"/>
              <a:gd name="connsiteY5" fmla="*/ 588950 h 1317662"/>
              <a:gd name="connsiteX0" fmla="*/ 1833117 w 1833117"/>
              <a:gd name="connsiteY0" fmla="*/ 411150 h 1139859"/>
              <a:gd name="connsiteX1" fmla="*/ 520267 w 1833117"/>
              <a:gd name="connsiteY1" fmla="*/ 1139800 h 1139859"/>
              <a:gd name="connsiteX2" fmla="*/ 7517 w 1833117"/>
              <a:gd name="connsiteY2" fmla="*/ 449250 h 1139859"/>
              <a:gd name="connsiteX3" fmla="*/ 221817 w 1833117"/>
              <a:gd name="connsiteY3" fmla="*/ 0 h 1139859"/>
              <a:gd name="connsiteX4" fmla="*/ 933017 w 1833117"/>
              <a:gd name="connsiteY4" fmla="*/ 411150 h 1139859"/>
              <a:gd name="connsiteX5" fmla="*/ 1833117 w 1833117"/>
              <a:gd name="connsiteY5" fmla="*/ 411150 h 1139859"/>
              <a:gd name="connsiteX0" fmla="*/ 1825604 w 1825604"/>
              <a:gd name="connsiteY0" fmla="*/ 411150 h 1139859"/>
              <a:gd name="connsiteX1" fmla="*/ 512754 w 1825604"/>
              <a:gd name="connsiteY1" fmla="*/ 1139800 h 1139859"/>
              <a:gd name="connsiteX2" fmla="*/ 4 w 1825604"/>
              <a:gd name="connsiteY2" fmla="*/ 449250 h 1139859"/>
              <a:gd name="connsiteX3" fmla="*/ 214304 w 1825604"/>
              <a:gd name="connsiteY3" fmla="*/ 0 h 1139859"/>
              <a:gd name="connsiteX4" fmla="*/ 925504 w 1825604"/>
              <a:gd name="connsiteY4" fmla="*/ 411150 h 1139859"/>
              <a:gd name="connsiteX5" fmla="*/ 1825604 w 1825604"/>
              <a:gd name="connsiteY5" fmla="*/ 411150 h 1139859"/>
              <a:gd name="connsiteX0" fmla="*/ 1825604 w 1825604"/>
              <a:gd name="connsiteY0" fmla="*/ 411150 h 1139859"/>
              <a:gd name="connsiteX1" fmla="*/ 512754 w 1825604"/>
              <a:gd name="connsiteY1" fmla="*/ 1139800 h 1139859"/>
              <a:gd name="connsiteX2" fmla="*/ 4 w 1825604"/>
              <a:gd name="connsiteY2" fmla="*/ 449250 h 1139859"/>
              <a:gd name="connsiteX3" fmla="*/ 214304 w 1825604"/>
              <a:gd name="connsiteY3" fmla="*/ 0 h 1139859"/>
              <a:gd name="connsiteX4" fmla="*/ 900104 w 1825604"/>
              <a:gd name="connsiteY4" fmla="*/ 430200 h 1139859"/>
              <a:gd name="connsiteX5" fmla="*/ 1825604 w 1825604"/>
              <a:gd name="connsiteY5" fmla="*/ 411150 h 1139859"/>
              <a:gd name="connsiteX0" fmla="*/ 1825604 w 1825604"/>
              <a:gd name="connsiteY0" fmla="*/ 411150 h 1139859"/>
              <a:gd name="connsiteX1" fmla="*/ 512754 w 1825604"/>
              <a:gd name="connsiteY1" fmla="*/ 1139800 h 1139859"/>
              <a:gd name="connsiteX2" fmla="*/ 4 w 1825604"/>
              <a:gd name="connsiteY2" fmla="*/ 449250 h 1139859"/>
              <a:gd name="connsiteX3" fmla="*/ 214304 w 1825604"/>
              <a:gd name="connsiteY3" fmla="*/ 0 h 1139859"/>
              <a:gd name="connsiteX4" fmla="*/ 900104 w 1825604"/>
              <a:gd name="connsiteY4" fmla="*/ 430200 h 1139859"/>
              <a:gd name="connsiteX5" fmla="*/ 1825604 w 1825604"/>
              <a:gd name="connsiteY5" fmla="*/ 411150 h 1139859"/>
              <a:gd name="connsiteX0" fmla="*/ 1825604 w 1825604"/>
              <a:gd name="connsiteY0" fmla="*/ 411150 h 1139859"/>
              <a:gd name="connsiteX1" fmla="*/ 512754 w 1825604"/>
              <a:gd name="connsiteY1" fmla="*/ 1139800 h 1139859"/>
              <a:gd name="connsiteX2" fmla="*/ 4 w 1825604"/>
              <a:gd name="connsiteY2" fmla="*/ 449250 h 1139859"/>
              <a:gd name="connsiteX3" fmla="*/ 214304 w 1825604"/>
              <a:gd name="connsiteY3" fmla="*/ 0 h 1139859"/>
              <a:gd name="connsiteX4" fmla="*/ 900104 w 1825604"/>
              <a:gd name="connsiteY4" fmla="*/ 430200 h 1139859"/>
              <a:gd name="connsiteX5" fmla="*/ 1825604 w 1825604"/>
              <a:gd name="connsiteY5" fmla="*/ 411150 h 1139859"/>
              <a:gd name="connsiteX0" fmla="*/ 1825604 w 1825604"/>
              <a:gd name="connsiteY0" fmla="*/ 411150 h 1139859"/>
              <a:gd name="connsiteX1" fmla="*/ 512754 w 1825604"/>
              <a:gd name="connsiteY1" fmla="*/ 1139800 h 1139859"/>
              <a:gd name="connsiteX2" fmla="*/ 4 w 1825604"/>
              <a:gd name="connsiteY2" fmla="*/ 449250 h 1139859"/>
              <a:gd name="connsiteX3" fmla="*/ 214304 w 1825604"/>
              <a:gd name="connsiteY3" fmla="*/ 0 h 1139859"/>
              <a:gd name="connsiteX4" fmla="*/ 900104 w 1825604"/>
              <a:gd name="connsiteY4" fmla="*/ 430200 h 1139859"/>
              <a:gd name="connsiteX5" fmla="*/ 1825604 w 1825604"/>
              <a:gd name="connsiteY5" fmla="*/ 411150 h 1139859"/>
              <a:gd name="connsiteX0" fmla="*/ 898503 w 900103"/>
              <a:gd name="connsiteY0" fmla="*/ 569900 h 1142307"/>
              <a:gd name="connsiteX1" fmla="*/ 512753 w 900103"/>
              <a:gd name="connsiteY1" fmla="*/ 1139800 h 1142307"/>
              <a:gd name="connsiteX2" fmla="*/ 3 w 900103"/>
              <a:gd name="connsiteY2" fmla="*/ 449250 h 1142307"/>
              <a:gd name="connsiteX3" fmla="*/ 214303 w 900103"/>
              <a:gd name="connsiteY3" fmla="*/ 0 h 1142307"/>
              <a:gd name="connsiteX4" fmla="*/ 900103 w 900103"/>
              <a:gd name="connsiteY4" fmla="*/ 430200 h 1142307"/>
              <a:gd name="connsiteX5" fmla="*/ 898503 w 900103"/>
              <a:gd name="connsiteY5" fmla="*/ 569900 h 1142307"/>
              <a:gd name="connsiteX0" fmla="*/ 898503 w 900103"/>
              <a:gd name="connsiteY0" fmla="*/ 569900 h 1139811"/>
              <a:gd name="connsiteX1" fmla="*/ 512753 w 900103"/>
              <a:gd name="connsiteY1" fmla="*/ 1139800 h 1139811"/>
              <a:gd name="connsiteX2" fmla="*/ 3 w 900103"/>
              <a:gd name="connsiteY2" fmla="*/ 449250 h 1139811"/>
              <a:gd name="connsiteX3" fmla="*/ 214303 w 900103"/>
              <a:gd name="connsiteY3" fmla="*/ 0 h 1139811"/>
              <a:gd name="connsiteX4" fmla="*/ 900103 w 900103"/>
              <a:gd name="connsiteY4" fmla="*/ 430200 h 1139811"/>
              <a:gd name="connsiteX5" fmla="*/ 898503 w 900103"/>
              <a:gd name="connsiteY5" fmla="*/ 569900 h 1139811"/>
              <a:gd name="connsiteX0" fmla="*/ 898503 w 900103"/>
              <a:gd name="connsiteY0" fmla="*/ 569900 h 1139805"/>
              <a:gd name="connsiteX1" fmla="*/ 512753 w 900103"/>
              <a:gd name="connsiteY1" fmla="*/ 1139800 h 1139805"/>
              <a:gd name="connsiteX2" fmla="*/ 3 w 900103"/>
              <a:gd name="connsiteY2" fmla="*/ 449250 h 1139805"/>
              <a:gd name="connsiteX3" fmla="*/ 214303 w 900103"/>
              <a:gd name="connsiteY3" fmla="*/ 0 h 1139805"/>
              <a:gd name="connsiteX4" fmla="*/ 900103 w 900103"/>
              <a:gd name="connsiteY4" fmla="*/ 430200 h 1139805"/>
              <a:gd name="connsiteX5" fmla="*/ 898503 w 900103"/>
              <a:gd name="connsiteY5" fmla="*/ 569900 h 1139805"/>
              <a:gd name="connsiteX0" fmla="*/ 968353 w 968356"/>
              <a:gd name="connsiteY0" fmla="*/ 595300 h 1142345"/>
              <a:gd name="connsiteX1" fmla="*/ 512753 w 968356"/>
              <a:gd name="connsiteY1" fmla="*/ 1139800 h 1142345"/>
              <a:gd name="connsiteX2" fmla="*/ 3 w 968356"/>
              <a:gd name="connsiteY2" fmla="*/ 449250 h 1142345"/>
              <a:gd name="connsiteX3" fmla="*/ 214303 w 968356"/>
              <a:gd name="connsiteY3" fmla="*/ 0 h 1142345"/>
              <a:gd name="connsiteX4" fmla="*/ 900103 w 968356"/>
              <a:gd name="connsiteY4" fmla="*/ 430200 h 1142345"/>
              <a:gd name="connsiteX5" fmla="*/ 968353 w 968356"/>
              <a:gd name="connsiteY5" fmla="*/ 595300 h 1142345"/>
              <a:gd name="connsiteX0" fmla="*/ 968353 w 968356"/>
              <a:gd name="connsiteY0" fmla="*/ 595300 h 1142111"/>
              <a:gd name="connsiteX1" fmla="*/ 512753 w 968356"/>
              <a:gd name="connsiteY1" fmla="*/ 1139800 h 1142111"/>
              <a:gd name="connsiteX2" fmla="*/ 3 w 968356"/>
              <a:gd name="connsiteY2" fmla="*/ 449250 h 1142111"/>
              <a:gd name="connsiteX3" fmla="*/ 214303 w 968356"/>
              <a:gd name="connsiteY3" fmla="*/ 0 h 1142111"/>
              <a:gd name="connsiteX4" fmla="*/ 900103 w 968356"/>
              <a:gd name="connsiteY4" fmla="*/ 430200 h 1142111"/>
              <a:gd name="connsiteX5" fmla="*/ 968353 w 968356"/>
              <a:gd name="connsiteY5" fmla="*/ 595300 h 1142111"/>
              <a:gd name="connsiteX0" fmla="*/ 968353 w 968356"/>
              <a:gd name="connsiteY0" fmla="*/ 595300 h 1139936"/>
              <a:gd name="connsiteX1" fmla="*/ 512753 w 968356"/>
              <a:gd name="connsiteY1" fmla="*/ 1139800 h 1139936"/>
              <a:gd name="connsiteX2" fmla="*/ 3 w 968356"/>
              <a:gd name="connsiteY2" fmla="*/ 449250 h 1139936"/>
              <a:gd name="connsiteX3" fmla="*/ 214303 w 968356"/>
              <a:gd name="connsiteY3" fmla="*/ 0 h 1139936"/>
              <a:gd name="connsiteX4" fmla="*/ 900103 w 968356"/>
              <a:gd name="connsiteY4" fmla="*/ 430200 h 1139936"/>
              <a:gd name="connsiteX5" fmla="*/ 968353 w 968356"/>
              <a:gd name="connsiteY5" fmla="*/ 595300 h 1139936"/>
              <a:gd name="connsiteX0" fmla="*/ 968353 w 968356"/>
              <a:gd name="connsiteY0" fmla="*/ 595300 h 1142482"/>
              <a:gd name="connsiteX1" fmla="*/ 512753 w 968356"/>
              <a:gd name="connsiteY1" fmla="*/ 1139800 h 1142482"/>
              <a:gd name="connsiteX2" fmla="*/ 3 w 968356"/>
              <a:gd name="connsiteY2" fmla="*/ 449250 h 1142482"/>
              <a:gd name="connsiteX3" fmla="*/ 214303 w 968356"/>
              <a:gd name="connsiteY3" fmla="*/ 0 h 1142482"/>
              <a:gd name="connsiteX4" fmla="*/ 900103 w 968356"/>
              <a:gd name="connsiteY4" fmla="*/ 430200 h 1142482"/>
              <a:gd name="connsiteX5" fmla="*/ 968353 w 968356"/>
              <a:gd name="connsiteY5" fmla="*/ 595300 h 1142482"/>
              <a:gd name="connsiteX0" fmla="*/ 977790 w 977793"/>
              <a:gd name="connsiteY0" fmla="*/ 595300 h 1161460"/>
              <a:gd name="connsiteX1" fmla="*/ 566640 w 977793"/>
              <a:gd name="connsiteY1" fmla="*/ 1158850 h 1161460"/>
              <a:gd name="connsiteX2" fmla="*/ 9440 w 977793"/>
              <a:gd name="connsiteY2" fmla="*/ 449250 h 1161460"/>
              <a:gd name="connsiteX3" fmla="*/ 223740 w 977793"/>
              <a:gd name="connsiteY3" fmla="*/ 0 h 1161460"/>
              <a:gd name="connsiteX4" fmla="*/ 909540 w 977793"/>
              <a:gd name="connsiteY4" fmla="*/ 430200 h 1161460"/>
              <a:gd name="connsiteX5" fmla="*/ 977790 w 977793"/>
              <a:gd name="connsiteY5" fmla="*/ 595300 h 1161460"/>
              <a:gd name="connsiteX0" fmla="*/ 977790 w 977793"/>
              <a:gd name="connsiteY0" fmla="*/ 595300 h 1165741"/>
              <a:gd name="connsiteX1" fmla="*/ 566640 w 977793"/>
              <a:gd name="connsiteY1" fmla="*/ 1158850 h 1165741"/>
              <a:gd name="connsiteX2" fmla="*/ 9440 w 977793"/>
              <a:gd name="connsiteY2" fmla="*/ 449250 h 1165741"/>
              <a:gd name="connsiteX3" fmla="*/ 223740 w 977793"/>
              <a:gd name="connsiteY3" fmla="*/ 0 h 1165741"/>
              <a:gd name="connsiteX4" fmla="*/ 909540 w 977793"/>
              <a:gd name="connsiteY4" fmla="*/ 430200 h 1165741"/>
              <a:gd name="connsiteX5" fmla="*/ 977790 w 977793"/>
              <a:gd name="connsiteY5" fmla="*/ 595300 h 1165741"/>
              <a:gd name="connsiteX0" fmla="*/ 968350 w 968353"/>
              <a:gd name="connsiteY0" fmla="*/ 595300 h 1166157"/>
              <a:gd name="connsiteX1" fmla="*/ 557200 w 968353"/>
              <a:gd name="connsiteY1" fmla="*/ 1158850 h 1166157"/>
              <a:gd name="connsiteX2" fmla="*/ 0 w 968353"/>
              <a:gd name="connsiteY2" fmla="*/ 449250 h 1166157"/>
              <a:gd name="connsiteX3" fmla="*/ 214300 w 968353"/>
              <a:gd name="connsiteY3" fmla="*/ 0 h 1166157"/>
              <a:gd name="connsiteX4" fmla="*/ 900100 w 968353"/>
              <a:gd name="connsiteY4" fmla="*/ 430200 h 1166157"/>
              <a:gd name="connsiteX5" fmla="*/ 968350 w 968353"/>
              <a:gd name="connsiteY5" fmla="*/ 595300 h 1166157"/>
              <a:gd name="connsiteX0" fmla="*/ 968350 w 968353"/>
              <a:gd name="connsiteY0" fmla="*/ 595300 h 1161635"/>
              <a:gd name="connsiteX1" fmla="*/ 557200 w 968353"/>
              <a:gd name="connsiteY1" fmla="*/ 1158850 h 1161635"/>
              <a:gd name="connsiteX2" fmla="*/ 0 w 968353"/>
              <a:gd name="connsiteY2" fmla="*/ 449250 h 1161635"/>
              <a:gd name="connsiteX3" fmla="*/ 214300 w 968353"/>
              <a:gd name="connsiteY3" fmla="*/ 0 h 1161635"/>
              <a:gd name="connsiteX4" fmla="*/ 900100 w 968353"/>
              <a:gd name="connsiteY4" fmla="*/ 430200 h 1161635"/>
              <a:gd name="connsiteX5" fmla="*/ 968350 w 968353"/>
              <a:gd name="connsiteY5" fmla="*/ 595300 h 1161635"/>
              <a:gd name="connsiteX0" fmla="*/ 968350 w 968353"/>
              <a:gd name="connsiteY0" fmla="*/ 595300 h 1188321"/>
              <a:gd name="connsiteX1" fmla="*/ 831303 w 968353"/>
              <a:gd name="connsiteY1" fmla="*/ 1008670 h 1188321"/>
              <a:gd name="connsiteX2" fmla="*/ 557200 w 968353"/>
              <a:gd name="connsiteY2" fmla="*/ 1158850 h 1188321"/>
              <a:gd name="connsiteX3" fmla="*/ 0 w 968353"/>
              <a:gd name="connsiteY3" fmla="*/ 449250 h 1188321"/>
              <a:gd name="connsiteX4" fmla="*/ 214300 w 968353"/>
              <a:gd name="connsiteY4" fmla="*/ 0 h 1188321"/>
              <a:gd name="connsiteX5" fmla="*/ 900100 w 968353"/>
              <a:gd name="connsiteY5" fmla="*/ 430200 h 1188321"/>
              <a:gd name="connsiteX6" fmla="*/ 968350 w 968353"/>
              <a:gd name="connsiteY6" fmla="*/ 595300 h 1188321"/>
              <a:gd name="connsiteX0" fmla="*/ 968350 w 968353"/>
              <a:gd name="connsiteY0" fmla="*/ 595300 h 1183791"/>
              <a:gd name="connsiteX1" fmla="*/ 786853 w 968353"/>
              <a:gd name="connsiteY1" fmla="*/ 983270 h 1183791"/>
              <a:gd name="connsiteX2" fmla="*/ 557200 w 968353"/>
              <a:gd name="connsiteY2" fmla="*/ 1158850 h 1183791"/>
              <a:gd name="connsiteX3" fmla="*/ 0 w 968353"/>
              <a:gd name="connsiteY3" fmla="*/ 449250 h 1183791"/>
              <a:gd name="connsiteX4" fmla="*/ 214300 w 968353"/>
              <a:gd name="connsiteY4" fmla="*/ 0 h 1183791"/>
              <a:gd name="connsiteX5" fmla="*/ 900100 w 968353"/>
              <a:gd name="connsiteY5" fmla="*/ 430200 h 1183791"/>
              <a:gd name="connsiteX6" fmla="*/ 968350 w 968353"/>
              <a:gd name="connsiteY6" fmla="*/ 595300 h 1183791"/>
              <a:gd name="connsiteX0" fmla="*/ 968350 w 968353"/>
              <a:gd name="connsiteY0" fmla="*/ 595300 h 1164934"/>
              <a:gd name="connsiteX1" fmla="*/ 786853 w 968353"/>
              <a:gd name="connsiteY1" fmla="*/ 983270 h 1164934"/>
              <a:gd name="connsiteX2" fmla="*/ 557200 w 968353"/>
              <a:gd name="connsiteY2" fmla="*/ 1158850 h 1164934"/>
              <a:gd name="connsiteX3" fmla="*/ 0 w 968353"/>
              <a:gd name="connsiteY3" fmla="*/ 449250 h 1164934"/>
              <a:gd name="connsiteX4" fmla="*/ 214300 w 968353"/>
              <a:gd name="connsiteY4" fmla="*/ 0 h 1164934"/>
              <a:gd name="connsiteX5" fmla="*/ 900100 w 968353"/>
              <a:gd name="connsiteY5" fmla="*/ 430200 h 1164934"/>
              <a:gd name="connsiteX6" fmla="*/ 968350 w 968353"/>
              <a:gd name="connsiteY6" fmla="*/ 595300 h 1164934"/>
              <a:gd name="connsiteX0" fmla="*/ 971414 w 971417"/>
              <a:gd name="connsiteY0" fmla="*/ 595300 h 1165868"/>
              <a:gd name="connsiteX1" fmla="*/ 789917 w 971417"/>
              <a:gd name="connsiteY1" fmla="*/ 983270 h 1165868"/>
              <a:gd name="connsiteX2" fmla="*/ 560264 w 971417"/>
              <a:gd name="connsiteY2" fmla="*/ 1158850 h 1165868"/>
              <a:gd name="connsiteX3" fmla="*/ 3064 w 971417"/>
              <a:gd name="connsiteY3" fmla="*/ 449250 h 1165868"/>
              <a:gd name="connsiteX4" fmla="*/ 217364 w 971417"/>
              <a:gd name="connsiteY4" fmla="*/ 0 h 1165868"/>
              <a:gd name="connsiteX5" fmla="*/ 903164 w 971417"/>
              <a:gd name="connsiteY5" fmla="*/ 430200 h 1165868"/>
              <a:gd name="connsiteX6" fmla="*/ 971414 w 971417"/>
              <a:gd name="connsiteY6" fmla="*/ 595300 h 1165868"/>
              <a:gd name="connsiteX0" fmla="*/ 971485 w 971488"/>
              <a:gd name="connsiteY0" fmla="*/ 595300 h 1159768"/>
              <a:gd name="connsiteX1" fmla="*/ 560335 w 971488"/>
              <a:gd name="connsiteY1" fmla="*/ 1158850 h 1159768"/>
              <a:gd name="connsiteX2" fmla="*/ 3135 w 971488"/>
              <a:gd name="connsiteY2" fmla="*/ 449250 h 1159768"/>
              <a:gd name="connsiteX3" fmla="*/ 217435 w 971488"/>
              <a:gd name="connsiteY3" fmla="*/ 0 h 1159768"/>
              <a:gd name="connsiteX4" fmla="*/ 903235 w 971488"/>
              <a:gd name="connsiteY4" fmla="*/ 430200 h 1159768"/>
              <a:gd name="connsiteX5" fmla="*/ 971485 w 971488"/>
              <a:gd name="connsiteY5" fmla="*/ 595300 h 1159768"/>
              <a:gd name="connsiteX0" fmla="*/ 971485 w 971488"/>
              <a:gd name="connsiteY0" fmla="*/ 595300 h 1159768"/>
              <a:gd name="connsiteX1" fmla="*/ 560335 w 971488"/>
              <a:gd name="connsiteY1" fmla="*/ 1158850 h 1159768"/>
              <a:gd name="connsiteX2" fmla="*/ 3135 w 971488"/>
              <a:gd name="connsiteY2" fmla="*/ 449250 h 1159768"/>
              <a:gd name="connsiteX3" fmla="*/ 217435 w 971488"/>
              <a:gd name="connsiteY3" fmla="*/ 0 h 1159768"/>
              <a:gd name="connsiteX4" fmla="*/ 903235 w 971488"/>
              <a:gd name="connsiteY4" fmla="*/ 430200 h 1159768"/>
              <a:gd name="connsiteX5" fmla="*/ 971485 w 971488"/>
              <a:gd name="connsiteY5" fmla="*/ 595300 h 1159768"/>
              <a:gd name="connsiteX0" fmla="*/ 969451 w 969454"/>
              <a:gd name="connsiteY0" fmla="*/ 595300 h 1159768"/>
              <a:gd name="connsiteX1" fmla="*/ 558301 w 969454"/>
              <a:gd name="connsiteY1" fmla="*/ 1158850 h 1159768"/>
              <a:gd name="connsiteX2" fmla="*/ 1101 w 969454"/>
              <a:gd name="connsiteY2" fmla="*/ 449250 h 1159768"/>
              <a:gd name="connsiteX3" fmla="*/ 215401 w 969454"/>
              <a:gd name="connsiteY3" fmla="*/ 0 h 1159768"/>
              <a:gd name="connsiteX4" fmla="*/ 901201 w 969454"/>
              <a:gd name="connsiteY4" fmla="*/ 430200 h 1159768"/>
              <a:gd name="connsiteX5" fmla="*/ 969451 w 969454"/>
              <a:gd name="connsiteY5" fmla="*/ 595300 h 1159768"/>
              <a:gd name="connsiteX0" fmla="*/ 969451 w 969454"/>
              <a:gd name="connsiteY0" fmla="*/ 595300 h 1159768"/>
              <a:gd name="connsiteX1" fmla="*/ 558301 w 969454"/>
              <a:gd name="connsiteY1" fmla="*/ 1158850 h 1159768"/>
              <a:gd name="connsiteX2" fmla="*/ 1101 w 969454"/>
              <a:gd name="connsiteY2" fmla="*/ 449250 h 1159768"/>
              <a:gd name="connsiteX3" fmla="*/ 215401 w 969454"/>
              <a:gd name="connsiteY3" fmla="*/ 0 h 1159768"/>
              <a:gd name="connsiteX4" fmla="*/ 901201 w 969454"/>
              <a:gd name="connsiteY4" fmla="*/ 430200 h 1159768"/>
              <a:gd name="connsiteX5" fmla="*/ 969451 w 969454"/>
              <a:gd name="connsiteY5" fmla="*/ 595300 h 1159768"/>
              <a:gd name="connsiteX0" fmla="*/ 968350 w 968353"/>
              <a:gd name="connsiteY0" fmla="*/ 595300 h 1159768"/>
              <a:gd name="connsiteX1" fmla="*/ 557200 w 968353"/>
              <a:gd name="connsiteY1" fmla="*/ 1158850 h 1159768"/>
              <a:gd name="connsiteX2" fmla="*/ 0 w 968353"/>
              <a:gd name="connsiteY2" fmla="*/ 449250 h 1159768"/>
              <a:gd name="connsiteX3" fmla="*/ 214300 w 968353"/>
              <a:gd name="connsiteY3" fmla="*/ 0 h 1159768"/>
              <a:gd name="connsiteX4" fmla="*/ 900100 w 968353"/>
              <a:gd name="connsiteY4" fmla="*/ 430200 h 1159768"/>
              <a:gd name="connsiteX5" fmla="*/ 968350 w 968353"/>
              <a:gd name="connsiteY5" fmla="*/ 595300 h 1159768"/>
              <a:gd name="connsiteX0" fmla="*/ 968350 w 968353"/>
              <a:gd name="connsiteY0" fmla="*/ 595300 h 1159768"/>
              <a:gd name="connsiteX1" fmla="*/ 557200 w 968353"/>
              <a:gd name="connsiteY1" fmla="*/ 1158850 h 1159768"/>
              <a:gd name="connsiteX2" fmla="*/ 0 w 968353"/>
              <a:gd name="connsiteY2" fmla="*/ 449250 h 1159768"/>
              <a:gd name="connsiteX3" fmla="*/ 214300 w 968353"/>
              <a:gd name="connsiteY3" fmla="*/ 0 h 1159768"/>
              <a:gd name="connsiteX4" fmla="*/ 900100 w 968353"/>
              <a:gd name="connsiteY4" fmla="*/ 430200 h 1159768"/>
              <a:gd name="connsiteX5" fmla="*/ 968350 w 968353"/>
              <a:gd name="connsiteY5" fmla="*/ 595300 h 1159768"/>
              <a:gd name="connsiteX0" fmla="*/ 968350 w 968353"/>
              <a:gd name="connsiteY0" fmla="*/ 595300 h 1159070"/>
              <a:gd name="connsiteX1" fmla="*/ 557200 w 968353"/>
              <a:gd name="connsiteY1" fmla="*/ 1158850 h 1159070"/>
              <a:gd name="connsiteX2" fmla="*/ 0 w 968353"/>
              <a:gd name="connsiteY2" fmla="*/ 449250 h 1159070"/>
              <a:gd name="connsiteX3" fmla="*/ 214300 w 968353"/>
              <a:gd name="connsiteY3" fmla="*/ 0 h 1159070"/>
              <a:gd name="connsiteX4" fmla="*/ 900100 w 968353"/>
              <a:gd name="connsiteY4" fmla="*/ 430200 h 1159070"/>
              <a:gd name="connsiteX5" fmla="*/ 968350 w 968353"/>
              <a:gd name="connsiteY5" fmla="*/ 595300 h 1159070"/>
              <a:gd name="connsiteX0" fmla="*/ 968350 w 968353"/>
              <a:gd name="connsiteY0" fmla="*/ 595300 h 1159070"/>
              <a:gd name="connsiteX1" fmla="*/ 557200 w 968353"/>
              <a:gd name="connsiteY1" fmla="*/ 1158850 h 1159070"/>
              <a:gd name="connsiteX2" fmla="*/ 0 w 968353"/>
              <a:gd name="connsiteY2" fmla="*/ 449250 h 1159070"/>
              <a:gd name="connsiteX3" fmla="*/ 214300 w 968353"/>
              <a:gd name="connsiteY3" fmla="*/ 0 h 1159070"/>
              <a:gd name="connsiteX4" fmla="*/ 900100 w 968353"/>
              <a:gd name="connsiteY4" fmla="*/ 430200 h 1159070"/>
              <a:gd name="connsiteX5" fmla="*/ 968350 w 968353"/>
              <a:gd name="connsiteY5" fmla="*/ 595300 h 1159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8353" h="1159070">
                <a:moveTo>
                  <a:pt x="968350" y="595300"/>
                </a:moveTo>
                <a:cubicBezTo>
                  <a:pt x="911200" y="716742"/>
                  <a:pt x="775742" y="1170492"/>
                  <a:pt x="557200" y="1158850"/>
                </a:cubicBezTo>
                <a:cubicBezTo>
                  <a:pt x="395808" y="1134508"/>
                  <a:pt x="19050" y="890042"/>
                  <a:pt x="0" y="449250"/>
                </a:cubicBezTo>
                <a:cubicBezTo>
                  <a:pt x="0" y="129108"/>
                  <a:pt x="161688" y="31750"/>
                  <a:pt x="214300" y="0"/>
                </a:cubicBezTo>
                <a:cubicBezTo>
                  <a:pt x="404800" y="276750"/>
                  <a:pt x="569900" y="426500"/>
                  <a:pt x="900100" y="430200"/>
                </a:cubicBezTo>
                <a:cubicBezTo>
                  <a:pt x="899567" y="476767"/>
                  <a:pt x="968883" y="548733"/>
                  <a:pt x="968350" y="595300"/>
                </a:cubicBezTo>
                <a:close/>
              </a:path>
            </a:pathLst>
          </a:cu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饼形 4"/>
          <p:cNvSpPr/>
          <p:nvPr/>
        </p:nvSpPr>
        <p:spPr>
          <a:xfrm rot="13991709">
            <a:off x="4710669" y="3263811"/>
            <a:ext cx="764565" cy="915146"/>
          </a:xfrm>
          <a:custGeom>
            <a:avLst/>
            <a:gdLst>
              <a:gd name="connsiteX0" fmla="*/ 1800200 w 1800200"/>
              <a:gd name="connsiteY0" fmla="*/ 900100 h 1800200"/>
              <a:gd name="connsiteX1" fmla="*/ 900100 w 1800200"/>
              <a:gd name="connsiteY1" fmla="*/ 1800200 h 1800200"/>
              <a:gd name="connsiteX2" fmla="*/ 0 w 1800200"/>
              <a:gd name="connsiteY2" fmla="*/ 900100 h 1800200"/>
              <a:gd name="connsiteX3" fmla="*/ 900100 w 1800200"/>
              <a:gd name="connsiteY3" fmla="*/ 0 h 1800200"/>
              <a:gd name="connsiteX4" fmla="*/ 900100 w 1800200"/>
              <a:gd name="connsiteY4" fmla="*/ 900100 h 1800200"/>
              <a:gd name="connsiteX5" fmla="*/ 1800200 w 1800200"/>
              <a:gd name="connsiteY5" fmla="*/ 900100 h 1800200"/>
              <a:gd name="connsiteX0" fmla="*/ 1800200 w 1800200"/>
              <a:gd name="connsiteY0" fmla="*/ 900100 h 1800200"/>
              <a:gd name="connsiteX1" fmla="*/ 900100 w 1800200"/>
              <a:gd name="connsiteY1" fmla="*/ 1800200 h 1800200"/>
              <a:gd name="connsiteX2" fmla="*/ 0 w 1800200"/>
              <a:gd name="connsiteY2" fmla="*/ 900100 h 1800200"/>
              <a:gd name="connsiteX3" fmla="*/ 900100 w 1800200"/>
              <a:gd name="connsiteY3" fmla="*/ 0 h 1800200"/>
              <a:gd name="connsiteX4" fmla="*/ 900100 w 1800200"/>
              <a:gd name="connsiteY4" fmla="*/ 900100 h 1800200"/>
              <a:gd name="connsiteX5" fmla="*/ 1800200 w 1800200"/>
              <a:gd name="connsiteY5" fmla="*/ 900100 h 1800200"/>
              <a:gd name="connsiteX0" fmla="*/ 1800200 w 1800200"/>
              <a:gd name="connsiteY0" fmla="*/ 900100 h 1800200"/>
              <a:gd name="connsiteX1" fmla="*/ 900100 w 1800200"/>
              <a:gd name="connsiteY1" fmla="*/ 1800200 h 1800200"/>
              <a:gd name="connsiteX2" fmla="*/ 0 w 1800200"/>
              <a:gd name="connsiteY2" fmla="*/ 900100 h 1800200"/>
              <a:gd name="connsiteX3" fmla="*/ 900100 w 1800200"/>
              <a:gd name="connsiteY3" fmla="*/ 0 h 1800200"/>
              <a:gd name="connsiteX4" fmla="*/ 900100 w 1800200"/>
              <a:gd name="connsiteY4" fmla="*/ 900100 h 1800200"/>
              <a:gd name="connsiteX5" fmla="*/ 1800200 w 1800200"/>
              <a:gd name="connsiteY5" fmla="*/ 900100 h 1800200"/>
              <a:gd name="connsiteX0" fmla="*/ 1800200 w 1800200"/>
              <a:gd name="connsiteY0" fmla="*/ 900100 h 1800200"/>
              <a:gd name="connsiteX1" fmla="*/ 900100 w 1800200"/>
              <a:gd name="connsiteY1" fmla="*/ 1800200 h 1800200"/>
              <a:gd name="connsiteX2" fmla="*/ 0 w 1800200"/>
              <a:gd name="connsiteY2" fmla="*/ 900100 h 1800200"/>
              <a:gd name="connsiteX3" fmla="*/ 900100 w 1800200"/>
              <a:gd name="connsiteY3" fmla="*/ 0 h 1800200"/>
              <a:gd name="connsiteX4" fmla="*/ 900100 w 1800200"/>
              <a:gd name="connsiteY4" fmla="*/ 900100 h 1800200"/>
              <a:gd name="connsiteX5" fmla="*/ 1800200 w 1800200"/>
              <a:gd name="connsiteY5" fmla="*/ 900100 h 1800200"/>
              <a:gd name="connsiteX0" fmla="*/ 1816794 w 1816794"/>
              <a:gd name="connsiteY0" fmla="*/ 588950 h 1489050"/>
              <a:gd name="connsiteX1" fmla="*/ 916694 w 1816794"/>
              <a:gd name="connsiteY1" fmla="*/ 1489050 h 1489050"/>
              <a:gd name="connsiteX2" fmla="*/ 16594 w 1816794"/>
              <a:gd name="connsiteY2" fmla="*/ 588950 h 1489050"/>
              <a:gd name="connsiteX3" fmla="*/ 332494 w 1816794"/>
              <a:gd name="connsiteY3" fmla="*/ 0 h 1489050"/>
              <a:gd name="connsiteX4" fmla="*/ 916694 w 1816794"/>
              <a:gd name="connsiteY4" fmla="*/ 588950 h 1489050"/>
              <a:gd name="connsiteX5" fmla="*/ 1816794 w 1816794"/>
              <a:gd name="connsiteY5" fmla="*/ 588950 h 1489050"/>
              <a:gd name="connsiteX0" fmla="*/ 1817233 w 1817233"/>
              <a:gd name="connsiteY0" fmla="*/ 588950 h 1489050"/>
              <a:gd name="connsiteX1" fmla="*/ 917133 w 1817233"/>
              <a:gd name="connsiteY1" fmla="*/ 1489050 h 1489050"/>
              <a:gd name="connsiteX2" fmla="*/ 17033 w 1817233"/>
              <a:gd name="connsiteY2" fmla="*/ 588950 h 1489050"/>
              <a:gd name="connsiteX3" fmla="*/ 332933 w 1817233"/>
              <a:gd name="connsiteY3" fmla="*/ 0 h 1489050"/>
              <a:gd name="connsiteX4" fmla="*/ 917133 w 1817233"/>
              <a:gd name="connsiteY4" fmla="*/ 588950 h 1489050"/>
              <a:gd name="connsiteX5" fmla="*/ 1817233 w 1817233"/>
              <a:gd name="connsiteY5" fmla="*/ 588950 h 1489050"/>
              <a:gd name="connsiteX0" fmla="*/ 1801112 w 1801112"/>
              <a:gd name="connsiteY0" fmla="*/ 588950 h 1489050"/>
              <a:gd name="connsiteX1" fmla="*/ 901012 w 1801112"/>
              <a:gd name="connsiteY1" fmla="*/ 1489050 h 1489050"/>
              <a:gd name="connsiteX2" fmla="*/ 912 w 1801112"/>
              <a:gd name="connsiteY2" fmla="*/ 588950 h 1489050"/>
              <a:gd name="connsiteX3" fmla="*/ 316812 w 1801112"/>
              <a:gd name="connsiteY3" fmla="*/ 0 h 1489050"/>
              <a:gd name="connsiteX4" fmla="*/ 901012 w 1801112"/>
              <a:gd name="connsiteY4" fmla="*/ 588950 h 1489050"/>
              <a:gd name="connsiteX5" fmla="*/ 1801112 w 1801112"/>
              <a:gd name="connsiteY5" fmla="*/ 588950 h 1489050"/>
              <a:gd name="connsiteX0" fmla="*/ 1838904 w 1838904"/>
              <a:gd name="connsiteY0" fmla="*/ 588950 h 1489051"/>
              <a:gd name="connsiteX1" fmla="*/ 938804 w 1838904"/>
              <a:gd name="connsiteY1" fmla="*/ 1489050 h 1489051"/>
              <a:gd name="connsiteX2" fmla="*/ 604 w 1838904"/>
              <a:gd name="connsiteY2" fmla="*/ 595300 h 1489051"/>
              <a:gd name="connsiteX3" fmla="*/ 354604 w 1838904"/>
              <a:gd name="connsiteY3" fmla="*/ 0 h 1489051"/>
              <a:gd name="connsiteX4" fmla="*/ 938804 w 1838904"/>
              <a:gd name="connsiteY4" fmla="*/ 588950 h 1489051"/>
              <a:gd name="connsiteX5" fmla="*/ 1838904 w 1838904"/>
              <a:gd name="connsiteY5" fmla="*/ 588950 h 1489051"/>
              <a:gd name="connsiteX0" fmla="*/ 1842125 w 1842125"/>
              <a:gd name="connsiteY0" fmla="*/ 588950 h 1489051"/>
              <a:gd name="connsiteX1" fmla="*/ 942025 w 1842125"/>
              <a:gd name="connsiteY1" fmla="*/ 1489050 h 1489051"/>
              <a:gd name="connsiteX2" fmla="*/ 3825 w 1842125"/>
              <a:gd name="connsiteY2" fmla="*/ 595300 h 1489051"/>
              <a:gd name="connsiteX3" fmla="*/ 357825 w 1842125"/>
              <a:gd name="connsiteY3" fmla="*/ 0 h 1489051"/>
              <a:gd name="connsiteX4" fmla="*/ 942025 w 1842125"/>
              <a:gd name="connsiteY4" fmla="*/ 588950 h 1489051"/>
              <a:gd name="connsiteX5" fmla="*/ 1842125 w 1842125"/>
              <a:gd name="connsiteY5" fmla="*/ 588950 h 1489051"/>
              <a:gd name="connsiteX0" fmla="*/ 1842125 w 1842125"/>
              <a:gd name="connsiteY0" fmla="*/ 588950 h 1489051"/>
              <a:gd name="connsiteX1" fmla="*/ 942025 w 1842125"/>
              <a:gd name="connsiteY1" fmla="*/ 1489050 h 1489051"/>
              <a:gd name="connsiteX2" fmla="*/ 3825 w 1842125"/>
              <a:gd name="connsiteY2" fmla="*/ 595300 h 1489051"/>
              <a:gd name="connsiteX3" fmla="*/ 357825 w 1842125"/>
              <a:gd name="connsiteY3" fmla="*/ 0 h 1489051"/>
              <a:gd name="connsiteX4" fmla="*/ 942025 w 1842125"/>
              <a:gd name="connsiteY4" fmla="*/ 588950 h 1489051"/>
              <a:gd name="connsiteX5" fmla="*/ 1842125 w 1842125"/>
              <a:gd name="connsiteY5" fmla="*/ 588950 h 1489051"/>
              <a:gd name="connsiteX0" fmla="*/ 1838430 w 1838430"/>
              <a:gd name="connsiteY0" fmla="*/ 588950 h 1489051"/>
              <a:gd name="connsiteX1" fmla="*/ 938330 w 1838430"/>
              <a:gd name="connsiteY1" fmla="*/ 1489050 h 1489051"/>
              <a:gd name="connsiteX2" fmla="*/ 130 w 1838430"/>
              <a:gd name="connsiteY2" fmla="*/ 595300 h 1489051"/>
              <a:gd name="connsiteX3" fmla="*/ 354130 w 1838430"/>
              <a:gd name="connsiteY3" fmla="*/ 0 h 1489051"/>
              <a:gd name="connsiteX4" fmla="*/ 938330 w 1838430"/>
              <a:gd name="connsiteY4" fmla="*/ 588950 h 1489051"/>
              <a:gd name="connsiteX5" fmla="*/ 1838430 w 1838430"/>
              <a:gd name="connsiteY5" fmla="*/ 588950 h 1489051"/>
              <a:gd name="connsiteX0" fmla="*/ 1838413 w 1838413"/>
              <a:gd name="connsiteY0" fmla="*/ 588950 h 1489051"/>
              <a:gd name="connsiteX1" fmla="*/ 938313 w 1838413"/>
              <a:gd name="connsiteY1" fmla="*/ 1489050 h 1489051"/>
              <a:gd name="connsiteX2" fmla="*/ 113 w 1838413"/>
              <a:gd name="connsiteY2" fmla="*/ 595300 h 1489051"/>
              <a:gd name="connsiteX3" fmla="*/ 354113 w 1838413"/>
              <a:gd name="connsiteY3" fmla="*/ 0 h 1489051"/>
              <a:gd name="connsiteX4" fmla="*/ 938313 w 1838413"/>
              <a:gd name="connsiteY4" fmla="*/ 588950 h 1489051"/>
              <a:gd name="connsiteX5" fmla="*/ 1838413 w 1838413"/>
              <a:gd name="connsiteY5" fmla="*/ 588950 h 1489051"/>
              <a:gd name="connsiteX0" fmla="*/ 1845409 w 1845409"/>
              <a:gd name="connsiteY0" fmla="*/ 588950 h 1489051"/>
              <a:gd name="connsiteX1" fmla="*/ 945309 w 1845409"/>
              <a:gd name="connsiteY1" fmla="*/ 1489050 h 1489051"/>
              <a:gd name="connsiteX2" fmla="*/ 7109 w 1845409"/>
              <a:gd name="connsiteY2" fmla="*/ 595300 h 1489051"/>
              <a:gd name="connsiteX3" fmla="*/ 361109 w 1845409"/>
              <a:gd name="connsiteY3" fmla="*/ 0 h 1489051"/>
              <a:gd name="connsiteX4" fmla="*/ 945309 w 1845409"/>
              <a:gd name="connsiteY4" fmla="*/ 588950 h 1489051"/>
              <a:gd name="connsiteX5" fmla="*/ 1845409 w 1845409"/>
              <a:gd name="connsiteY5" fmla="*/ 588950 h 1489051"/>
              <a:gd name="connsiteX0" fmla="*/ 1840051 w 1840051"/>
              <a:gd name="connsiteY0" fmla="*/ 588950 h 1317601"/>
              <a:gd name="connsiteX1" fmla="*/ 527201 w 1840051"/>
              <a:gd name="connsiteY1" fmla="*/ 1317600 h 1317601"/>
              <a:gd name="connsiteX2" fmla="*/ 1751 w 1840051"/>
              <a:gd name="connsiteY2" fmla="*/ 595300 h 1317601"/>
              <a:gd name="connsiteX3" fmla="*/ 355751 w 1840051"/>
              <a:gd name="connsiteY3" fmla="*/ 0 h 1317601"/>
              <a:gd name="connsiteX4" fmla="*/ 939951 w 1840051"/>
              <a:gd name="connsiteY4" fmla="*/ 588950 h 1317601"/>
              <a:gd name="connsiteX5" fmla="*/ 1840051 w 1840051"/>
              <a:gd name="connsiteY5" fmla="*/ 588950 h 1317601"/>
              <a:gd name="connsiteX0" fmla="*/ 1827417 w 1827417"/>
              <a:gd name="connsiteY0" fmla="*/ 588950 h 1317662"/>
              <a:gd name="connsiteX1" fmla="*/ 514567 w 1827417"/>
              <a:gd name="connsiteY1" fmla="*/ 1317600 h 1317662"/>
              <a:gd name="connsiteX2" fmla="*/ 1817 w 1827417"/>
              <a:gd name="connsiteY2" fmla="*/ 627050 h 1317662"/>
              <a:gd name="connsiteX3" fmla="*/ 343117 w 1827417"/>
              <a:gd name="connsiteY3" fmla="*/ 0 h 1317662"/>
              <a:gd name="connsiteX4" fmla="*/ 927317 w 1827417"/>
              <a:gd name="connsiteY4" fmla="*/ 588950 h 1317662"/>
              <a:gd name="connsiteX5" fmla="*/ 1827417 w 1827417"/>
              <a:gd name="connsiteY5" fmla="*/ 588950 h 1317662"/>
              <a:gd name="connsiteX0" fmla="*/ 1833117 w 1833117"/>
              <a:gd name="connsiteY0" fmla="*/ 411150 h 1139859"/>
              <a:gd name="connsiteX1" fmla="*/ 520267 w 1833117"/>
              <a:gd name="connsiteY1" fmla="*/ 1139800 h 1139859"/>
              <a:gd name="connsiteX2" fmla="*/ 7517 w 1833117"/>
              <a:gd name="connsiteY2" fmla="*/ 449250 h 1139859"/>
              <a:gd name="connsiteX3" fmla="*/ 221817 w 1833117"/>
              <a:gd name="connsiteY3" fmla="*/ 0 h 1139859"/>
              <a:gd name="connsiteX4" fmla="*/ 933017 w 1833117"/>
              <a:gd name="connsiteY4" fmla="*/ 411150 h 1139859"/>
              <a:gd name="connsiteX5" fmla="*/ 1833117 w 1833117"/>
              <a:gd name="connsiteY5" fmla="*/ 411150 h 1139859"/>
              <a:gd name="connsiteX0" fmla="*/ 1825604 w 1825604"/>
              <a:gd name="connsiteY0" fmla="*/ 411150 h 1139859"/>
              <a:gd name="connsiteX1" fmla="*/ 512754 w 1825604"/>
              <a:gd name="connsiteY1" fmla="*/ 1139800 h 1139859"/>
              <a:gd name="connsiteX2" fmla="*/ 4 w 1825604"/>
              <a:gd name="connsiteY2" fmla="*/ 449250 h 1139859"/>
              <a:gd name="connsiteX3" fmla="*/ 214304 w 1825604"/>
              <a:gd name="connsiteY3" fmla="*/ 0 h 1139859"/>
              <a:gd name="connsiteX4" fmla="*/ 925504 w 1825604"/>
              <a:gd name="connsiteY4" fmla="*/ 411150 h 1139859"/>
              <a:gd name="connsiteX5" fmla="*/ 1825604 w 1825604"/>
              <a:gd name="connsiteY5" fmla="*/ 411150 h 1139859"/>
              <a:gd name="connsiteX0" fmla="*/ 1825604 w 1825604"/>
              <a:gd name="connsiteY0" fmla="*/ 411150 h 1139859"/>
              <a:gd name="connsiteX1" fmla="*/ 512754 w 1825604"/>
              <a:gd name="connsiteY1" fmla="*/ 1139800 h 1139859"/>
              <a:gd name="connsiteX2" fmla="*/ 4 w 1825604"/>
              <a:gd name="connsiteY2" fmla="*/ 449250 h 1139859"/>
              <a:gd name="connsiteX3" fmla="*/ 214304 w 1825604"/>
              <a:gd name="connsiteY3" fmla="*/ 0 h 1139859"/>
              <a:gd name="connsiteX4" fmla="*/ 900104 w 1825604"/>
              <a:gd name="connsiteY4" fmla="*/ 430200 h 1139859"/>
              <a:gd name="connsiteX5" fmla="*/ 1825604 w 1825604"/>
              <a:gd name="connsiteY5" fmla="*/ 411150 h 1139859"/>
              <a:gd name="connsiteX0" fmla="*/ 1825604 w 1825604"/>
              <a:gd name="connsiteY0" fmla="*/ 411150 h 1139859"/>
              <a:gd name="connsiteX1" fmla="*/ 512754 w 1825604"/>
              <a:gd name="connsiteY1" fmla="*/ 1139800 h 1139859"/>
              <a:gd name="connsiteX2" fmla="*/ 4 w 1825604"/>
              <a:gd name="connsiteY2" fmla="*/ 449250 h 1139859"/>
              <a:gd name="connsiteX3" fmla="*/ 214304 w 1825604"/>
              <a:gd name="connsiteY3" fmla="*/ 0 h 1139859"/>
              <a:gd name="connsiteX4" fmla="*/ 900104 w 1825604"/>
              <a:gd name="connsiteY4" fmla="*/ 430200 h 1139859"/>
              <a:gd name="connsiteX5" fmla="*/ 1825604 w 1825604"/>
              <a:gd name="connsiteY5" fmla="*/ 411150 h 1139859"/>
              <a:gd name="connsiteX0" fmla="*/ 1825604 w 1825604"/>
              <a:gd name="connsiteY0" fmla="*/ 411150 h 1139859"/>
              <a:gd name="connsiteX1" fmla="*/ 512754 w 1825604"/>
              <a:gd name="connsiteY1" fmla="*/ 1139800 h 1139859"/>
              <a:gd name="connsiteX2" fmla="*/ 4 w 1825604"/>
              <a:gd name="connsiteY2" fmla="*/ 449250 h 1139859"/>
              <a:gd name="connsiteX3" fmla="*/ 214304 w 1825604"/>
              <a:gd name="connsiteY3" fmla="*/ 0 h 1139859"/>
              <a:gd name="connsiteX4" fmla="*/ 900104 w 1825604"/>
              <a:gd name="connsiteY4" fmla="*/ 430200 h 1139859"/>
              <a:gd name="connsiteX5" fmla="*/ 1825604 w 1825604"/>
              <a:gd name="connsiteY5" fmla="*/ 411150 h 1139859"/>
              <a:gd name="connsiteX0" fmla="*/ 1825604 w 1825604"/>
              <a:gd name="connsiteY0" fmla="*/ 411150 h 1139859"/>
              <a:gd name="connsiteX1" fmla="*/ 512754 w 1825604"/>
              <a:gd name="connsiteY1" fmla="*/ 1139800 h 1139859"/>
              <a:gd name="connsiteX2" fmla="*/ 4 w 1825604"/>
              <a:gd name="connsiteY2" fmla="*/ 449250 h 1139859"/>
              <a:gd name="connsiteX3" fmla="*/ 214304 w 1825604"/>
              <a:gd name="connsiteY3" fmla="*/ 0 h 1139859"/>
              <a:gd name="connsiteX4" fmla="*/ 900104 w 1825604"/>
              <a:gd name="connsiteY4" fmla="*/ 430200 h 1139859"/>
              <a:gd name="connsiteX5" fmla="*/ 1825604 w 1825604"/>
              <a:gd name="connsiteY5" fmla="*/ 411150 h 1139859"/>
              <a:gd name="connsiteX0" fmla="*/ 898503 w 900103"/>
              <a:gd name="connsiteY0" fmla="*/ 569900 h 1142307"/>
              <a:gd name="connsiteX1" fmla="*/ 512753 w 900103"/>
              <a:gd name="connsiteY1" fmla="*/ 1139800 h 1142307"/>
              <a:gd name="connsiteX2" fmla="*/ 3 w 900103"/>
              <a:gd name="connsiteY2" fmla="*/ 449250 h 1142307"/>
              <a:gd name="connsiteX3" fmla="*/ 214303 w 900103"/>
              <a:gd name="connsiteY3" fmla="*/ 0 h 1142307"/>
              <a:gd name="connsiteX4" fmla="*/ 900103 w 900103"/>
              <a:gd name="connsiteY4" fmla="*/ 430200 h 1142307"/>
              <a:gd name="connsiteX5" fmla="*/ 898503 w 900103"/>
              <a:gd name="connsiteY5" fmla="*/ 569900 h 1142307"/>
              <a:gd name="connsiteX0" fmla="*/ 898503 w 900103"/>
              <a:gd name="connsiteY0" fmla="*/ 569900 h 1139811"/>
              <a:gd name="connsiteX1" fmla="*/ 512753 w 900103"/>
              <a:gd name="connsiteY1" fmla="*/ 1139800 h 1139811"/>
              <a:gd name="connsiteX2" fmla="*/ 3 w 900103"/>
              <a:gd name="connsiteY2" fmla="*/ 449250 h 1139811"/>
              <a:gd name="connsiteX3" fmla="*/ 214303 w 900103"/>
              <a:gd name="connsiteY3" fmla="*/ 0 h 1139811"/>
              <a:gd name="connsiteX4" fmla="*/ 900103 w 900103"/>
              <a:gd name="connsiteY4" fmla="*/ 430200 h 1139811"/>
              <a:gd name="connsiteX5" fmla="*/ 898503 w 900103"/>
              <a:gd name="connsiteY5" fmla="*/ 569900 h 1139811"/>
              <a:gd name="connsiteX0" fmla="*/ 898503 w 900103"/>
              <a:gd name="connsiteY0" fmla="*/ 569900 h 1139805"/>
              <a:gd name="connsiteX1" fmla="*/ 512753 w 900103"/>
              <a:gd name="connsiteY1" fmla="*/ 1139800 h 1139805"/>
              <a:gd name="connsiteX2" fmla="*/ 3 w 900103"/>
              <a:gd name="connsiteY2" fmla="*/ 449250 h 1139805"/>
              <a:gd name="connsiteX3" fmla="*/ 214303 w 900103"/>
              <a:gd name="connsiteY3" fmla="*/ 0 h 1139805"/>
              <a:gd name="connsiteX4" fmla="*/ 900103 w 900103"/>
              <a:gd name="connsiteY4" fmla="*/ 430200 h 1139805"/>
              <a:gd name="connsiteX5" fmla="*/ 898503 w 900103"/>
              <a:gd name="connsiteY5" fmla="*/ 569900 h 1139805"/>
              <a:gd name="connsiteX0" fmla="*/ 968353 w 968356"/>
              <a:gd name="connsiteY0" fmla="*/ 595300 h 1142345"/>
              <a:gd name="connsiteX1" fmla="*/ 512753 w 968356"/>
              <a:gd name="connsiteY1" fmla="*/ 1139800 h 1142345"/>
              <a:gd name="connsiteX2" fmla="*/ 3 w 968356"/>
              <a:gd name="connsiteY2" fmla="*/ 449250 h 1142345"/>
              <a:gd name="connsiteX3" fmla="*/ 214303 w 968356"/>
              <a:gd name="connsiteY3" fmla="*/ 0 h 1142345"/>
              <a:gd name="connsiteX4" fmla="*/ 900103 w 968356"/>
              <a:gd name="connsiteY4" fmla="*/ 430200 h 1142345"/>
              <a:gd name="connsiteX5" fmla="*/ 968353 w 968356"/>
              <a:gd name="connsiteY5" fmla="*/ 595300 h 1142345"/>
              <a:gd name="connsiteX0" fmla="*/ 968353 w 968356"/>
              <a:gd name="connsiteY0" fmla="*/ 595300 h 1142111"/>
              <a:gd name="connsiteX1" fmla="*/ 512753 w 968356"/>
              <a:gd name="connsiteY1" fmla="*/ 1139800 h 1142111"/>
              <a:gd name="connsiteX2" fmla="*/ 3 w 968356"/>
              <a:gd name="connsiteY2" fmla="*/ 449250 h 1142111"/>
              <a:gd name="connsiteX3" fmla="*/ 214303 w 968356"/>
              <a:gd name="connsiteY3" fmla="*/ 0 h 1142111"/>
              <a:gd name="connsiteX4" fmla="*/ 900103 w 968356"/>
              <a:gd name="connsiteY4" fmla="*/ 430200 h 1142111"/>
              <a:gd name="connsiteX5" fmla="*/ 968353 w 968356"/>
              <a:gd name="connsiteY5" fmla="*/ 595300 h 1142111"/>
              <a:gd name="connsiteX0" fmla="*/ 968353 w 968356"/>
              <a:gd name="connsiteY0" fmla="*/ 595300 h 1139936"/>
              <a:gd name="connsiteX1" fmla="*/ 512753 w 968356"/>
              <a:gd name="connsiteY1" fmla="*/ 1139800 h 1139936"/>
              <a:gd name="connsiteX2" fmla="*/ 3 w 968356"/>
              <a:gd name="connsiteY2" fmla="*/ 449250 h 1139936"/>
              <a:gd name="connsiteX3" fmla="*/ 214303 w 968356"/>
              <a:gd name="connsiteY3" fmla="*/ 0 h 1139936"/>
              <a:gd name="connsiteX4" fmla="*/ 900103 w 968356"/>
              <a:gd name="connsiteY4" fmla="*/ 430200 h 1139936"/>
              <a:gd name="connsiteX5" fmla="*/ 968353 w 968356"/>
              <a:gd name="connsiteY5" fmla="*/ 595300 h 1139936"/>
              <a:gd name="connsiteX0" fmla="*/ 968353 w 968356"/>
              <a:gd name="connsiteY0" fmla="*/ 595300 h 1142482"/>
              <a:gd name="connsiteX1" fmla="*/ 512753 w 968356"/>
              <a:gd name="connsiteY1" fmla="*/ 1139800 h 1142482"/>
              <a:gd name="connsiteX2" fmla="*/ 3 w 968356"/>
              <a:gd name="connsiteY2" fmla="*/ 449250 h 1142482"/>
              <a:gd name="connsiteX3" fmla="*/ 214303 w 968356"/>
              <a:gd name="connsiteY3" fmla="*/ 0 h 1142482"/>
              <a:gd name="connsiteX4" fmla="*/ 900103 w 968356"/>
              <a:gd name="connsiteY4" fmla="*/ 430200 h 1142482"/>
              <a:gd name="connsiteX5" fmla="*/ 968353 w 968356"/>
              <a:gd name="connsiteY5" fmla="*/ 595300 h 1142482"/>
              <a:gd name="connsiteX0" fmla="*/ 977790 w 977793"/>
              <a:gd name="connsiteY0" fmla="*/ 595300 h 1161460"/>
              <a:gd name="connsiteX1" fmla="*/ 566640 w 977793"/>
              <a:gd name="connsiteY1" fmla="*/ 1158850 h 1161460"/>
              <a:gd name="connsiteX2" fmla="*/ 9440 w 977793"/>
              <a:gd name="connsiteY2" fmla="*/ 449250 h 1161460"/>
              <a:gd name="connsiteX3" fmla="*/ 223740 w 977793"/>
              <a:gd name="connsiteY3" fmla="*/ 0 h 1161460"/>
              <a:gd name="connsiteX4" fmla="*/ 909540 w 977793"/>
              <a:gd name="connsiteY4" fmla="*/ 430200 h 1161460"/>
              <a:gd name="connsiteX5" fmla="*/ 977790 w 977793"/>
              <a:gd name="connsiteY5" fmla="*/ 595300 h 1161460"/>
              <a:gd name="connsiteX0" fmla="*/ 977790 w 977793"/>
              <a:gd name="connsiteY0" fmla="*/ 595300 h 1165741"/>
              <a:gd name="connsiteX1" fmla="*/ 566640 w 977793"/>
              <a:gd name="connsiteY1" fmla="*/ 1158850 h 1165741"/>
              <a:gd name="connsiteX2" fmla="*/ 9440 w 977793"/>
              <a:gd name="connsiteY2" fmla="*/ 449250 h 1165741"/>
              <a:gd name="connsiteX3" fmla="*/ 223740 w 977793"/>
              <a:gd name="connsiteY3" fmla="*/ 0 h 1165741"/>
              <a:gd name="connsiteX4" fmla="*/ 909540 w 977793"/>
              <a:gd name="connsiteY4" fmla="*/ 430200 h 1165741"/>
              <a:gd name="connsiteX5" fmla="*/ 977790 w 977793"/>
              <a:gd name="connsiteY5" fmla="*/ 595300 h 1165741"/>
              <a:gd name="connsiteX0" fmla="*/ 968350 w 968353"/>
              <a:gd name="connsiteY0" fmla="*/ 595300 h 1166157"/>
              <a:gd name="connsiteX1" fmla="*/ 557200 w 968353"/>
              <a:gd name="connsiteY1" fmla="*/ 1158850 h 1166157"/>
              <a:gd name="connsiteX2" fmla="*/ 0 w 968353"/>
              <a:gd name="connsiteY2" fmla="*/ 449250 h 1166157"/>
              <a:gd name="connsiteX3" fmla="*/ 214300 w 968353"/>
              <a:gd name="connsiteY3" fmla="*/ 0 h 1166157"/>
              <a:gd name="connsiteX4" fmla="*/ 900100 w 968353"/>
              <a:gd name="connsiteY4" fmla="*/ 430200 h 1166157"/>
              <a:gd name="connsiteX5" fmla="*/ 968350 w 968353"/>
              <a:gd name="connsiteY5" fmla="*/ 595300 h 1166157"/>
              <a:gd name="connsiteX0" fmla="*/ 968350 w 968353"/>
              <a:gd name="connsiteY0" fmla="*/ 595300 h 1161635"/>
              <a:gd name="connsiteX1" fmla="*/ 557200 w 968353"/>
              <a:gd name="connsiteY1" fmla="*/ 1158850 h 1161635"/>
              <a:gd name="connsiteX2" fmla="*/ 0 w 968353"/>
              <a:gd name="connsiteY2" fmla="*/ 449250 h 1161635"/>
              <a:gd name="connsiteX3" fmla="*/ 214300 w 968353"/>
              <a:gd name="connsiteY3" fmla="*/ 0 h 1161635"/>
              <a:gd name="connsiteX4" fmla="*/ 900100 w 968353"/>
              <a:gd name="connsiteY4" fmla="*/ 430200 h 1161635"/>
              <a:gd name="connsiteX5" fmla="*/ 968350 w 968353"/>
              <a:gd name="connsiteY5" fmla="*/ 595300 h 1161635"/>
              <a:gd name="connsiteX0" fmla="*/ 968350 w 968353"/>
              <a:gd name="connsiteY0" fmla="*/ 595300 h 1188321"/>
              <a:gd name="connsiteX1" fmla="*/ 831303 w 968353"/>
              <a:gd name="connsiteY1" fmla="*/ 1008670 h 1188321"/>
              <a:gd name="connsiteX2" fmla="*/ 557200 w 968353"/>
              <a:gd name="connsiteY2" fmla="*/ 1158850 h 1188321"/>
              <a:gd name="connsiteX3" fmla="*/ 0 w 968353"/>
              <a:gd name="connsiteY3" fmla="*/ 449250 h 1188321"/>
              <a:gd name="connsiteX4" fmla="*/ 214300 w 968353"/>
              <a:gd name="connsiteY4" fmla="*/ 0 h 1188321"/>
              <a:gd name="connsiteX5" fmla="*/ 900100 w 968353"/>
              <a:gd name="connsiteY5" fmla="*/ 430200 h 1188321"/>
              <a:gd name="connsiteX6" fmla="*/ 968350 w 968353"/>
              <a:gd name="connsiteY6" fmla="*/ 595300 h 1188321"/>
              <a:gd name="connsiteX0" fmla="*/ 968350 w 968353"/>
              <a:gd name="connsiteY0" fmla="*/ 595300 h 1183791"/>
              <a:gd name="connsiteX1" fmla="*/ 786853 w 968353"/>
              <a:gd name="connsiteY1" fmla="*/ 983270 h 1183791"/>
              <a:gd name="connsiteX2" fmla="*/ 557200 w 968353"/>
              <a:gd name="connsiteY2" fmla="*/ 1158850 h 1183791"/>
              <a:gd name="connsiteX3" fmla="*/ 0 w 968353"/>
              <a:gd name="connsiteY3" fmla="*/ 449250 h 1183791"/>
              <a:gd name="connsiteX4" fmla="*/ 214300 w 968353"/>
              <a:gd name="connsiteY4" fmla="*/ 0 h 1183791"/>
              <a:gd name="connsiteX5" fmla="*/ 900100 w 968353"/>
              <a:gd name="connsiteY5" fmla="*/ 430200 h 1183791"/>
              <a:gd name="connsiteX6" fmla="*/ 968350 w 968353"/>
              <a:gd name="connsiteY6" fmla="*/ 595300 h 1183791"/>
              <a:gd name="connsiteX0" fmla="*/ 968350 w 968353"/>
              <a:gd name="connsiteY0" fmla="*/ 595300 h 1164934"/>
              <a:gd name="connsiteX1" fmla="*/ 786853 w 968353"/>
              <a:gd name="connsiteY1" fmla="*/ 983270 h 1164934"/>
              <a:gd name="connsiteX2" fmla="*/ 557200 w 968353"/>
              <a:gd name="connsiteY2" fmla="*/ 1158850 h 1164934"/>
              <a:gd name="connsiteX3" fmla="*/ 0 w 968353"/>
              <a:gd name="connsiteY3" fmla="*/ 449250 h 1164934"/>
              <a:gd name="connsiteX4" fmla="*/ 214300 w 968353"/>
              <a:gd name="connsiteY4" fmla="*/ 0 h 1164934"/>
              <a:gd name="connsiteX5" fmla="*/ 900100 w 968353"/>
              <a:gd name="connsiteY5" fmla="*/ 430200 h 1164934"/>
              <a:gd name="connsiteX6" fmla="*/ 968350 w 968353"/>
              <a:gd name="connsiteY6" fmla="*/ 595300 h 1164934"/>
              <a:gd name="connsiteX0" fmla="*/ 971414 w 971417"/>
              <a:gd name="connsiteY0" fmla="*/ 595300 h 1165868"/>
              <a:gd name="connsiteX1" fmla="*/ 789917 w 971417"/>
              <a:gd name="connsiteY1" fmla="*/ 983270 h 1165868"/>
              <a:gd name="connsiteX2" fmla="*/ 560264 w 971417"/>
              <a:gd name="connsiteY2" fmla="*/ 1158850 h 1165868"/>
              <a:gd name="connsiteX3" fmla="*/ 3064 w 971417"/>
              <a:gd name="connsiteY3" fmla="*/ 449250 h 1165868"/>
              <a:gd name="connsiteX4" fmla="*/ 217364 w 971417"/>
              <a:gd name="connsiteY4" fmla="*/ 0 h 1165868"/>
              <a:gd name="connsiteX5" fmla="*/ 903164 w 971417"/>
              <a:gd name="connsiteY5" fmla="*/ 430200 h 1165868"/>
              <a:gd name="connsiteX6" fmla="*/ 971414 w 971417"/>
              <a:gd name="connsiteY6" fmla="*/ 595300 h 1165868"/>
              <a:gd name="connsiteX0" fmla="*/ 971485 w 971488"/>
              <a:gd name="connsiteY0" fmla="*/ 595300 h 1159768"/>
              <a:gd name="connsiteX1" fmla="*/ 560335 w 971488"/>
              <a:gd name="connsiteY1" fmla="*/ 1158850 h 1159768"/>
              <a:gd name="connsiteX2" fmla="*/ 3135 w 971488"/>
              <a:gd name="connsiteY2" fmla="*/ 449250 h 1159768"/>
              <a:gd name="connsiteX3" fmla="*/ 217435 w 971488"/>
              <a:gd name="connsiteY3" fmla="*/ 0 h 1159768"/>
              <a:gd name="connsiteX4" fmla="*/ 903235 w 971488"/>
              <a:gd name="connsiteY4" fmla="*/ 430200 h 1159768"/>
              <a:gd name="connsiteX5" fmla="*/ 971485 w 971488"/>
              <a:gd name="connsiteY5" fmla="*/ 595300 h 1159768"/>
              <a:gd name="connsiteX0" fmla="*/ 971485 w 971488"/>
              <a:gd name="connsiteY0" fmla="*/ 595300 h 1159768"/>
              <a:gd name="connsiteX1" fmla="*/ 560335 w 971488"/>
              <a:gd name="connsiteY1" fmla="*/ 1158850 h 1159768"/>
              <a:gd name="connsiteX2" fmla="*/ 3135 w 971488"/>
              <a:gd name="connsiteY2" fmla="*/ 449250 h 1159768"/>
              <a:gd name="connsiteX3" fmla="*/ 217435 w 971488"/>
              <a:gd name="connsiteY3" fmla="*/ 0 h 1159768"/>
              <a:gd name="connsiteX4" fmla="*/ 903235 w 971488"/>
              <a:gd name="connsiteY4" fmla="*/ 430200 h 1159768"/>
              <a:gd name="connsiteX5" fmla="*/ 971485 w 971488"/>
              <a:gd name="connsiteY5" fmla="*/ 595300 h 1159768"/>
              <a:gd name="connsiteX0" fmla="*/ 969451 w 969454"/>
              <a:gd name="connsiteY0" fmla="*/ 595300 h 1159768"/>
              <a:gd name="connsiteX1" fmla="*/ 558301 w 969454"/>
              <a:gd name="connsiteY1" fmla="*/ 1158850 h 1159768"/>
              <a:gd name="connsiteX2" fmla="*/ 1101 w 969454"/>
              <a:gd name="connsiteY2" fmla="*/ 449250 h 1159768"/>
              <a:gd name="connsiteX3" fmla="*/ 215401 w 969454"/>
              <a:gd name="connsiteY3" fmla="*/ 0 h 1159768"/>
              <a:gd name="connsiteX4" fmla="*/ 901201 w 969454"/>
              <a:gd name="connsiteY4" fmla="*/ 430200 h 1159768"/>
              <a:gd name="connsiteX5" fmla="*/ 969451 w 969454"/>
              <a:gd name="connsiteY5" fmla="*/ 595300 h 1159768"/>
              <a:gd name="connsiteX0" fmla="*/ 969451 w 969454"/>
              <a:gd name="connsiteY0" fmla="*/ 595300 h 1159768"/>
              <a:gd name="connsiteX1" fmla="*/ 558301 w 969454"/>
              <a:gd name="connsiteY1" fmla="*/ 1158850 h 1159768"/>
              <a:gd name="connsiteX2" fmla="*/ 1101 w 969454"/>
              <a:gd name="connsiteY2" fmla="*/ 449250 h 1159768"/>
              <a:gd name="connsiteX3" fmla="*/ 215401 w 969454"/>
              <a:gd name="connsiteY3" fmla="*/ 0 h 1159768"/>
              <a:gd name="connsiteX4" fmla="*/ 901201 w 969454"/>
              <a:gd name="connsiteY4" fmla="*/ 430200 h 1159768"/>
              <a:gd name="connsiteX5" fmla="*/ 969451 w 969454"/>
              <a:gd name="connsiteY5" fmla="*/ 595300 h 1159768"/>
              <a:gd name="connsiteX0" fmla="*/ 968350 w 968353"/>
              <a:gd name="connsiteY0" fmla="*/ 595300 h 1159768"/>
              <a:gd name="connsiteX1" fmla="*/ 557200 w 968353"/>
              <a:gd name="connsiteY1" fmla="*/ 1158850 h 1159768"/>
              <a:gd name="connsiteX2" fmla="*/ 0 w 968353"/>
              <a:gd name="connsiteY2" fmla="*/ 449250 h 1159768"/>
              <a:gd name="connsiteX3" fmla="*/ 214300 w 968353"/>
              <a:gd name="connsiteY3" fmla="*/ 0 h 1159768"/>
              <a:gd name="connsiteX4" fmla="*/ 900100 w 968353"/>
              <a:gd name="connsiteY4" fmla="*/ 430200 h 1159768"/>
              <a:gd name="connsiteX5" fmla="*/ 968350 w 968353"/>
              <a:gd name="connsiteY5" fmla="*/ 595300 h 1159768"/>
              <a:gd name="connsiteX0" fmla="*/ 968350 w 968353"/>
              <a:gd name="connsiteY0" fmla="*/ 595300 h 1159768"/>
              <a:gd name="connsiteX1" fmla="*/ 557200 w 968353"/>
              <a:gd name="connsiteY1" fmla="*/ 1158850 h 1159768"/>
              <a:gd name="connsiteX2" fmla="*/ 0 w 968353"/>
              <a:gd name="connsiteY2" fmla="*/ 449250 h 1159768"/>
              <a:gd name="connsiteX3" fmla="*/ 214300 w 968353"/>
              <a:gd name="connsiteY3" fmla="*/ 0 h 1159768"/>
              <a:gd name="connsiteX4" fmla="*/ 900100 w 968353"/>
              <a:gd name="connsiteY4" fmla="*/ 430200 h 1159768"/>
              <a:gd name="connsiteX5" fmla="*/ 968350 w 968353"/>
              <a:gd name="connsiteY5" fmla="*/ 595300 h 1159768"/>
              <a:gd name="connsiteX0" fmla="*/ 968350 w 968353"/>
              <a:gd name="connsiteY0" fmla="*/ 595300 h 1159070"/>
              <a:gd name="connsiteX1" fmla="*/ 557200 w 968353"/>
              <a:gd name="connsiteY1" fmla="*/ 1158850 h 1159070"/>
              <a:gd name="connsiteX2" fmla="*/ 0 w 968353"/>
              <a:gd name="connsiteY2" fmla="*/ 449250 h 1159070"/>
              <a:gd name="connsiteX3" fmla="*/ 214300 w 968353"/>
              <a:gd name="connsiteY3" fmla="*/ 0 h 1159070"/>
              <a:gd name="connsiteX4" fmla="*/ 900100 w 968353"/>
              <a:gd name="connsiteY4" fmla="*/ 430200 h 1159070"/>
              <a:gd name="connsiteX5" fmla="*/ 968350 w 968353"/>
              <a:gd name="connsiteY5" fmla="*/ 595300 h 1159070"/>
              <a:gd name="connsiteX0" fmla="*/ 968350 w 968353"/>
              <a:gd name="connsiteY0" fmla="*/ 595300 h 1159070"/>
              <a:gd name="connsiteX1" fmla="*/ 557200 w 968353"/>
              <a:gd name="connsiteY1" fmla="*/ 1158850 h 1159070"/>
              <a:gd name="connsiteX2" fmla="*/ 0 w 968353"/>
              <a:gd name="connsiteY2" fmla="*/ 449250 h 1159070"/>
              <a:gd name="connsiteX3" fmla="*/ 214300 w 968353"/>
              <a:gd name="connsiteY3" fmla="*/ 0 h 1159070"/>
              <a:gd name="connsiteX4" fmla="*/ 900100 w 968353"/>
              <a:gd name="connsiteY4" fmla="*/ 430200 h 1159070"/>
              <a:gd name="connsiteX5" fmla="*/ 968350 w 968353"/>
              <a:gd name="connsiteY5" fmla="*/ 595300 h 1159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8353" h="1159070">
                <a:moveTo>
                  <a:pt x="968350" y="595300"/>
                </a:moveTo>
                <a:cubicBezTo>
                  <a:pt x="911200" y="716742"/>
                  <a:pt x="775742" y="1170492"/>
                  <a:pt x="557200" y="1158850"/>
                </a:cubicBezTo>
                <a:cubicBezTo>
                  <a:pt x="395808" y="1134508"/>
                  <a:pt x="19050" y="890042"/>
                  <a:pt x="0" y="449250"/>
                </a:cubicBezTo>
                <a:cubicBezTo>
                  <a:pt x="0" y="129108"/>
                  <a:pt x="161688" y="31750"/>
                  <a:pt x="214300" y="0"/>
                </a:cubicBezTo>
                <a:cubicBezTo>
                  <a:pt x="404800" y="276750"/>
                  <a:pt x="569900" y="426500"/>
                  <a:pt x="900100" y="430200"/>
                </a:cubicBezTo>
                <a:cubicBezTo>
                  <a:pt x="899567" y="476767"/>
                  <a:pt x="968883" y="548733"/>
                  <a:pt x="968350" y="595300"/>
                </a:cubicBezTo>
                <a:close/>
              </a:path>
            </a:pathLst>
          </a:cu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8" name="同心圆 57"/>
          <p:cNvSpPr/>
          <p:nvPr/>
        </p:nvSpPr>
        <p:spPr>
          <a:xfrm>
            <a:off x="3296103" y="2226101"/>
            <a:ext cx="2444726" cy="2444726"/>
          </a:xfrm>
          <a:prstGeom prst="donut">
            <a:avLst>
              <a:gd name="adj" fmla="val 2521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478579" y="3783536"/>
            <a:ext cx="123975" cy="65495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4000">
                <a:schemeClr val="bg1">
                  <a:lumMod val="65000"/>
                </a:schemeClr>
              </a:gs>
              <a:gs pos="39000">
                <a:schemeClr val="bg1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4100739" y="3023902"/>
            <a:ext cx="820787" cy="8207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3000">
                <a:schemeClr val="bg1">
                  <a:lumMod val="65000"/>
                </a:schemeClr>
              </a:gs>
              <a:gs pos="83000">
                <a:schemeClr val="bg1">
                  <a:lumMod val="50000"/>
                </a:schemeClr>
              </a:gs>
              <a:gs pos="100000">
                <a:srgbClr val="96AB94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" name="同心圆 60"/>
          <p:cNvSpPr/>
          <p:nvPr/>
        </p:nvSpPr>
        <p:spPr>
          <a:xfrm>
            <a:off x="4169225" y="3085056"/>
            <a:ext cx="698480" cy="698480"/>
          </a:xfrm>
          <a:prstGeom prst="donut">
            <a:avLst>
              <a:gd name="adj" fmla="val 8855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4427418" y="4343349"/>
            <a:ext cx="213275" cy="140365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4000">
                <a:schemeClr val="bg1">
                  <a:lumMod val="65000"/>
                </a:schemeClr>
              </a:gs>
              <a:gs pos="39000">
                <a:schemeClr val="bg1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3" name="梯形 62"/>
          <p:cNvSpPr/>
          <p:nvPr/>
        </p:nvSpPr>
        <p:spPr>
          <a:xfrm>
            <a:off x="4136573" y="5720210"/>
            <a:ext cx="787079" cy="285717"/>
          </a:xfrm>
          <a:prstGeom prst="trapezoid">
            <a:avLst>
              <a:gd name="adj" fmla="val 95491"/>
            </a:avLst>
          </a:prstGeom>
          <a:gradFill>
            <a:gsLst>
              <a:gs pos="0">
                <a:schemeClr val="bg1">
                  <a:lumMod val="85000"/>
                </a:schemeClr>
              </a:gs>
              <a:gs pos="14000">
                <a:schemeClr val="bg1">
                  <a:lumMod val="65000"/>
                </a:schemeClr>
              </a:gs>
              <a:gs pos="39000">
                <a:schemeClr val="bg1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49" name="直接连接符 48"/>
          <p:cNvCxnSpPr/>
          <p:nvPr/>
        </p:nvCxnSpPr>
        <p:spPr>
          <a:xfrm flipH="1">
            <a:off x="683568" y="3677385"/>
            <a:ext cx="3084598" cy="0"/>
          </a:xfrm>
          <a:prstGeom prst="line">
            <a:avLst/>
          </a:prstGeom>
          <a:ln w="12700">
            <a:solidFill>
              <a:srgbClr val="005DD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组合 44"/>
          <p:cNvGrpSpPr>
            <a:grpSpLocks/>
          </p:cNvGrpSpPr>
          <p:nvPr/>
        </p:nvGrpSpPr>
        <p:grpSpPr bwMode="auto">
          <a:xfrm flipH="1">
            <a:off x="5915992" y="3213835"/>
            <a:ext cx="2184400" cy="463550"/>
            <a:chOff x="-362770" y="3102960"/>
            <a:chExt cx="2183514" cy="463550"/>
          </a:xfrm>
        </p:grpSpPr>
        <p:sp>
          <p:nvSpPr>
            <p:cNvPr id="65" name="TextBox 64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7" name="TextBox 11"/>
          <p:cNvSpPr txBox="1">
            <a:spLocks noChangeArrowheads="1"/>
          </p:cNvSpPr>
          <p:nvPr/>
        </p:nvSpPr>
        <p:spPr bwMode="auto">
          <a:xfrm flipH="1">
            <a:off x="5938347" y="2797117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8" name="直接连接符 67"/>
          <p:cNvCxnSpPr/>
          <p:nvPr/>
        </p:nvCxnSpPr>
        <p:spPr>
          <a:xfrm flipH="1">
            <a:off x="5346320" y="3677385"/>
            <a:ext cx="3084598" cy="0"/>
          </a:xfrm>
          <a:prstGeom prst="line">
            <a:avLst/>
          </a:prstGeom>
          <a:ln w="12700">
            <a:solidFill>
              <a:srgbClr val="005DD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组合 44"/>
          <p:cNvGrpSpPr>
            <a:grpSpLocks/>
          </p:cNvGrpSpPr>
          <p:nvPr/>
        </p:nvGrpSpPr>
        <p:grpSpPr bwMode="auto">
          <a:xfrm flipH="1">
            <a:off x="3390844" y="1310924"/>
            <a:ext cx="2184400" cy="463550"/>
            <a:chOff x="-362770" y="3102960"/>
            <a:chExt cx="2183514" cy="463550"/>
          </a:xfrm>
        </p:grpSpPr>
        <p:sp>
          <p:nvSpPr>
            <p:cNvPr id="70" name="TextBox 69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2" name="TextBox 11"/>
          <p:cNvSpPr txBox="1">
            <a:spLocks noChangeArrowheads="1"/>
          </p:cNvSpPr>
          <p:nvPr/>
        </p:nvSpPr>
        <p:spPr bwMode="auto">
          <a:xfrm flipH="1">
            <a:off x="3776302" y="908720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3" name="直接连接符 72"/>
          <p:cNvCxnSpPr/>
          <p:nvPr/>
        </p:nvCxnSpPr>
        <p:spPr>
          <a:xfrm flipH="1">
            <a:off x="2955260" y="1767223"/>
            <a:ext cx="3084598" cy="0"/>
          </a:xfrm>
          <a:prstGeom prst="line">
            <a:avLst/>
          </a:prstGeom>
          <a:ln w="12700">
            <a:solidFill>
              <a:srgbClr val="005DD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4478579" y="1767223"/>
            <a:ext cx="0" cy="888948"/>
          </a:xfrm>
          <a:prstGeom prst="line">
            <a:avLst/>
          </a:prstGeom>
          <a:ln w="12700">
            <a:solidFill>
              <a:srgbClr val="005DD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新月形 2"/>
          <p:cNvSpPr/>
          <p:nvPr/>
        </p:nvSpPr>
        <p:spPr>
          <a:xfrm rot="18771132">
            <a:off x="3589970" y="3328006"/>
            <a:ext cx="520993" cy="875343"/>
          </a:xfrm>
          <a:custGeom>
            <a:avLst/>
            <a:gdLst>
              <a:gd name="connsiteX0" fmla="*/ 339206 w 339206"/>
              <a:gd name="connsiteY0" fmla="*/ 653831 h 653831"/>
              <a:gd name="connsiteX1" fmla="*/ 0 w 339206"/>
              <a:gd name="connsiteY1" fmla="*/ 326915 h 653831"/>
              <a:gd name="connsiteX2" fmla="*/ 339206 w 339206"/>
              <a:gd name="connsiteY2" fmla="*/ -1 h 653831"/>
              <a:gd name="connsiteX3" fmla="*/ 339206 w 339206"/>
              <a:gd name="connsiteY3" fmla="*/ 653830 h 653831"/>
              <a:gd name="connsiteX4" fmla="*/ 339206 w 339206"/>
              <a:gd name="connsiteY4" fmla="*/ 653831 h 653831"/>
              <a:gd name="connsiteX0" fmla="*/ 339565 w 393465"/>
              <a:gd name="connsiteY0" fmla="*/ 773129 h 773129"/>
              <a:gd name="connsiteX1" fmla="*/ 359 w 393465"/>
              <a:gd name="connsiteY1" fmla="*/ 446213 h 773129"/>
              <a:gd name="connsiteX2" fmla="*/ 393465 w 393465"/>
              <a:gd name="connsiteY2" fmla="*/ 0 h 773129"/>
              <a:gd name="connsiteX3" fmla="*/ 339565 w 393465"/>
              <a:gd name="connsiteY3" fmla="*/ 773128 h 773129"/>
              <a:gd name="connsiteX4" fmla="*/ 339565 w 393465"/>
              <a:gd name="connsiteY4" fmla="*/ 773129 h 773129"/>
              <a:gd name="connsiteX0" fmla="*/ 192697 w 406502"/>
              <a:gd name="connsiteY0" fmla="*/ 843518 h 843518"/>
              <a:gd name="connsiteX1" fmla="*/ 13396 w 406502"/>
              <a:gd name="connsiteY1" fmla="*/ 446213 h 843518"/>
              <a:gd name="connsiteX2" fmla="*/ 406502 w 406502"/>
              <a:gd name="connsiteY2" fmla="*/ 0 h 843518"/>
              <a:gd name="connsiteX3" fmla="*/ 352602 w 406502"/>
              <a:gd name="connsiteY3" fmla="*/ 773128 h 843518"/>
              <a:gd name="connsiteX4" fmla="*/ 192697 w 406502"/>
              <a:gd name="connsiteY4" fmla="*/ 843518 h 843518"/>
              <a:gd name="connsiteX0" fmla="*/ 192697 w 406502"/>
              <a:gd name="connsiteY0" fmla="*/ 843518 h 843518"/>
              <a:gd name="connsiteX1" fmla="*/ 13396 w 406502"/>
              <a:gd name="connsiteY1" fmla="*/ 446213 h 843518"/>
              <a:gd name="connsiteX2" fmla="*/ 406502 w 406502"/>
              <a:gd name="connsiteY2" fmla="*/ 0 h 843518"/>
              <a:gd name="connsiteX3" fmla="*/ 377504 w 406502"/>
              <a:gd name="connsiteY3" fmla="*/ 827981 h 843518"/>
              <a:gd name="connsiteX4" fmla="*/ 192697 w 406502"/>
              <a:gd name="connsiteY4" fmla="*/ 843518 h 843518"/>
              <a:gd name="connsiteX0" fmla="*/ 201568 w 541682"/>
              <a:gd name="connsiteY0" fmla="*/ 856754 h 856754"/>
              <a:gd name="connsiteX1" fmla="*/ 22267 w 541682"/>
              <a:gd name="connsiteY1" fmla="*/ 459449 h 856754"/>
              <a:gd name="connsiteX2" fmla="*/ 541682 w 541682"/>
              <a:gd name="connsiteY2" fmla="*/ 0 h 856754"/>
              <a:gd name="connsiteX3" fmla="*/ 386375 w 541682"/>
              <a:gd name="connsiteY3" fmla="*/ 841217 h 856754"/>
              <a:gd name="connsiteX4" fmla="*/ 201568 w 541682"/>
              <a:gd name="connsiteY4" fmla="*/ 856754 h 856754"/>
              <a:gd name="connsiteX0" fmla="*/ 224913 w 565027"/>
              <a:gd name="connsiteY0" fmla="*/ 856754 h 856754"/>
              <a:gd name="connsiteX1" fmla="*/ 45612 w 565027"/>
              <a:gd name="connsiteY1" fmla="*/ 459449 h 856754"/>
              <a:gd name="connsiteX2" fmla="*/ 565027 w 565027"/>
              <a:gd name="connsiteY2" fmla="*/ 0 h 856754"/>
              <a:gd name="connsiteX3" fmla="*/ 409720 w 565027"/>
              <a:gd name="connsiteY3" fmla="*/ 841217 h 856754"/>
              <a:gd name="connsiteX4" fmla="*/ 224913 w 565027"/>
              <a:gd name="connsiteY4" fmla="*/ 856754 h 856754"/>
              <a:gd name="connsiteX0" fmla="*/ 224913 w 565027"/>
              <a:gd name="connsiteY0" fmla="*/ 856754 h 856754"/>
              <a:gd name="connsiteX1" fmla="*/ 45612 w 565027"/>
              <a:gd name="connsiteY1" fmla="*/ 459449 h 856754"/>
              <a:gd name="connsiteX2" fmla="*/ 565027 w 565027"/>
              <a:gd name="connsiteY2" fmla="*/ 0 h 856754"/>
              <a:gd name="connsiteX3" fmla="*/ 409720 w 565027"/>
              <a:gd name="connsiteY3" fmla="*/ 841217 h 856754"/>
              <a:gd name="connsiteX4" fmla="*/ 224913 w 565027"/>
              <a:gd name="connsiteY4" fmla="*/ 856754 h 856754"/>
              <a:gd name="connsiteX0" fmla="*/ 179301 w 519415"/>
              <a:gd name="connsiteY0" fmla="*/ 856754 h 856754"/>
              <a:gd name="connsiteX1" fmla="*/ 0 w 519415"/>
              <a:gd name="connsiteY1" fmla="*/ 459449 h 856754"/>
              <a:gd name="connsiteX2" fmla="*/ 519415 w 519415"/>
              <a:gd name="connsiteY2" fmla="*/ 0 h 856754"/>
              <a:gd name="connsiteX3" fmla="*/ 364108 w 519415"/>
              <a:gd name="connsiteY3" fmla="*/ 841217 h 856754"/>
              <a:gd name="connsiteX4" fmla="*/ 179301 w 519415"/>
              <a:gd name="connsiteY4" fmla="*/ 856754 h 856754"/>
              <a:gd name="connsiteX0" fmla="*/ 179301 w 519415"/>
              <a:gd name="connsiteY0" fmla="*/ 856754 h 856754"/>
              <a:gd name="connsiteX1" fmla="*/ 0 w 519415"/>
              <a:gd name="connsiteY1" fmla="*/ 459449 h 856754"/>
              <a:gd name="connsiteX2" fmla="*/ 519415 w 519415"/>
              <a:gd name="connsiteY2" fmla="*/ 0 h 856754"/>
              <a:gd name="connsiteX3" fmla="*/ 364108 w 519415"/>
              <a:gd name="connsiteY3" fmla="*/ 841217 h 856754"/>
              <a:gd name="connsiteX4" fmla="*/ 179301 w 519415"/>
              <a:gd name="connsiteY4" fmla="*/ 856754 h 856754"/>
              <a:gd name="connsiteX0" fmla="*/ 190472 w 530586"/>
              <a:gd name="connsiteY0" fmla="*/ 856754 h 856830"/>
              <a:gd name="connsiteX1" fmla="*/ 11171 w 530586"/>
              <a:gd name="connsiteY1" fmla="*/ 459449 h 856830"/>
              <a:gd name="connsiteX2" fmla="*/ 530586 w 530586"/>
              <a:gd name="connsiteY2" fmla="*/ 0 h 856830"/>
              <a:gd name="connsiteX3" fmla="*/ 375279 w 530586"/>
              <a:gd name="connsiteY3" fmla="*/ 841217 h 856830"/>
              <a:gd name="connsiteX4" fmla="*/ 190472 w 530586"/>
              <a:gd name="connsiteY4" fmla="*/ 856754 h 856830"/>
              <a:gd name="connsiteX0" fmla="*/ 193755 w 533869"/>
              <a:gd name="connsiteY0" fmla="*/ 856754 h 856782"/>
              <a:gd name="connsiteX1" fmla="*/ 14454 w 533869"/>
              <a:gd name="connsiteY1" fmla="*/ 459449 h 856782"/>
              <a:gd name="connsiteX2" fmla="*/ 533869 w 533869"/>
              <a:gd name="connsiteY2" fmla="*/ 0 h 856782"/>
              <a:gd name="connsiteX3" fmla="*/ 378562 w 533869"/>
              <a:gd name="connsiteY3" fmla="*/ 841217 h 856782"/>
              <a:gd name="connsiteX4" fmla="*/ 193755 w 533869"/>
              <a:gd name="connsiteY4" fmla="*/ 856754 h 856782"/>
              <a:gd name="connsiteX0" fmla="*/ 181041 w 521155"/>
              <a:gd name="connsiteY0" fmla="*/ 856754 h 856864"/>
              <a:gd name="connsiteX1" fmla="*/ 1740 w 521155"/>
              <a:gd name="connsiteY1" fmla="*/ 459449 h 856864"/>
              <a:gd name="connsiteX2" fmla="*/ 521155 w 521155"/>
              <a:gd name="connsiteY2" fmla="*/ 0 h 856864"/>
              <a:gd name="connsiteX3" fmla="*/ 365848 w 521155"/>
              <a:gd name="connsiteY3" fmla="*/ 841217 h 856864"/>
              <a:gd name="connsiteX4" fmla="*/ 181041 w 521155"/>
              <a:gd name="connsiteY4" fmla="*/ 856754 h 856864"/>
              <a:gd name="connsiteX0" fmla="*/ 181041 w 521155"/>
              <a:gd name="connsiteY0" fmla="*/ 856754 h 856864"/>
              <a:gd name="connsiteX1" fmla="*/ 1740 w 521155"/>
              <a:gd name="connsiteY1" fmla="*/ 459449 h 856864"/>
              <a:gd name="connsiteX2" fmla="*/ 521155 w 521155"/>
              <a:gd name="connsiteY2" fmla="*/ 0 h 856864"/>
              <a:gd name="connsiteX3" fmla="*/ 365848 w 521155"/>
              <a:gd name="connsiteY3" fmla="*/ 841217 h 856864"/>
              <a:gd name="connsiteX4" fmla="*/ 181041 w 521155"/>
              <a:gd name="connsiteY4" fmla="*/ 856754 h 856864"/>
              <a:gd name="connsiteX0" fmla="*/ 181041 w 521155"/>
              <a:gd name="connsiteY0" fmla="*/ 856754 h 856864"/>
              <a:gd name="connsiteX1" fmla="*/ 1740 w 521155"/>
              <a:gd name="connsiteY1" fmla="*/ 459449 h 856864"/>
              <a:gd name="connsiteX2" fmla="*/ 521155 w 521155"/>
              <a:gd name="connsiteY2" fmla="*/ 0 h 856864"/>
              <a:gd name="connsiteX3" fmla="*/ 365848 w 521155"/>
              <a:gd name="connsiteY3" fmla="*/ 841217 h 856864"/>
              <a:gd name="connsiteX4" fmla="*/ 181041 w 521155"/>
              <a:gd name="connsiteY4" fmla="*/ 856754 h 856864"/>
              <a:gd name="connsiteX0" fmla="*/ 181041 w 521155"/>
              <a:gd name="connsiteY0" fmla="*/ 856754 h 856864"/>
              <a:gd name="connsiteX1" fmla="*/ 1740 w 521155"/>
              <a:gd name="connsiteY1" fmla="*/ 459449 h 856864"/>
              <a:gd name="connsiteX2" fmla="*/ 521155 w 521155"/>
              <a:gd name="connsiteY2" fmla="*/ 0 h 856864"/>
              <a:gd name="connsiteX3" fmla="*/ 365848 w 521155"/>
              <a:gd name="connsiteY3" fmla="*/ 841217 h 856864"/>
              <a:gd name="connsiteX4" fmla="*/ 181041 w 521155"/>
              <a:gd name="connsiteY4" fmla="*/ 856754 h 856864"/>
              <a:gd name="connsiteX0" fmla="*/ 181041 w 521155"/>
              <a:gd name="connsiteY0" fmla="*/ 861883 h 861993"/>
              <a:gd name="connsiteX1" fmla="*/ 1740 w 521155"/>
              <a:gd name="connsiteY1" fmla="*/ 464578 h 861993"/>
              <a:gd name="connsiteX2" fmla="*/ 521155 w 521155"/>
              <a:gd name="connsiteY2" fmla="*/ 5129 h 861993"/>
              <a:gd name="connsiteX3" fmla="*/ 365848 w 521155"/>
              <a:gd name="connsiteY3" fmla="*/ 846346 h 861993"/>
              <a:gd name="connsiteX4" fmla="*/ 181041 w 521155"/>
              <a:gd name="connsiteY4" fmla="*/ 861883 h 861993"/>
              <a:gd name="connsiteX0" fmla="*/ 181246 w 521360"/>
              <a:gd name="connsiteY0" fmla="*/ 861883 h 863268"/>
              <a:gd name="connsiteX1" fmla="*/ 1945 w 521360"/>
              <a:gd name="connsiteY1" fmla="*/ 464578 h 863268"/>
              <a:gd name="connsiteX2" fmla="*/ 521360 w 521360"/>
              <a:gd name="connsiteY2" fmla="*/ 5129 h 863268"/>
              <a:gd name="connsiteX3" fmla="*/ 366053 w 521360"/>
              <a:gd name="connsiteY3" fmla="*/ 846346 h 863268"/>
              <a:gd name="connsiteX4" fmla="*/ 181246 w 521360"/>
              <a:gd name="connsiteY4" fmla="*/ 861883 h 863268"/>
              <a:gd name="connsiteX0" fmla="*/ 180972 w 521086"/>
              <a:gd name="connsiteY0" fmla="*/ 861883 h 865983"/>
              <a:gd name="connsiteX1" fmla="*/ 1671 w 521086"/>
              <a:gd name="connsiteY1" fmla="*/ 464578 h 865983"/>
              <a:gd name="connsiteX2" fmla="*/ 521086 w 521086"/>
              <a:gd name="connsiteY2" fmla="*/ 5129 h 865983"/>
              <a:gd name="connsiteX3" fmla="*/ 365779 w 521086"/>
              <a:gd name="connsiteY3" fmla="*/ 846346 h 865983"/>
              <a:gd name="connsiteX4" fmla="*/ 180972 w 521086"/>
              <a:gd name="connsiteY4" fmla="*/ 861883 h 865983"/>
              <a:gd name="connsiteX0" fmla="*/ 180972 w 521086"/>
              <a:gd name="connsiteY0" fmla="*/ 861883 h 865983"/>
              <a:gd name="connsiteX1" fmla="*/ 1671 w 521086"/>
              <a:gd name="connsiteY1" fmla="*/ 464578 h 865983"/>
              <a:gd name="connsiteX2" fmla="*/ 521086 w 521086"/>
              <a:gd name="connsiteY2" fmla="*/ 5129 h 865983"/>
              <a:gd name="connsiteX3" fmla="*/ 365779 w 521086"/>
              <a:gd name="connsiteY3" fmla="*/ 846346 h 865983"/>
              <a:gd name="connsiteX4" fmla="*/ 180972 w 521086"/>
              <a:gd name="connsiteY4" fmla="*/ 861883 h 865983"/>
              <a:gd name="connsiteX0" fmla="*/ 180972 w 521086"/>
              <a:gd name="connsiteY0" fmla="*/ 861883 h 874594"/>
              <a:gd name="connsiteX1" fmla="*/ 1671 w 521086"/>
              <a:gd name="connsiteY1" fmla="*/ 464578 h 874594"/>
              <a:gd name="connsiteX2" fmla="*/ 521086 w 521086"/>
              <a:gd name="connsiteY2" fmla="*/ 5129 h 874594"/>
              <a:gd name="connsiteX3" fmla="*/ 365779 w 521086"/>
              <a:gd name="connsiteY3" fmla="*/ 846346 h 874594"/>
              <a:gd name="connsiteX4" fmla="*/ 180972 w 521086"/>
              <a:gd name="connsiteY4" fmla="*/ 861883 h 874594"/>
              <a:gd name="connsiteX0" fmla="*/ 180972 w 521086"/>
              <a:gd name="connsiteY0" fmla="*/ 861883 h 868739"/>
              <a:gd name="connsiteX1" fmla="*/ 1671 w 521086"/>
              <a:gd name="connsiteY1" fmla="*/ 464578 h 868739"/>
              <a:gd name="connsiteX2" fmla="*/ 521086 w 521086"/>
              <a:gd name="connsiteY2" fmla="*/ 5129 h 868739"/>
              <a:gd name="connsiteX3" fmla="*/ 365779 w 521086"/>
              <a:gd name="connsiteY3" fmla="*/ 846346 h 868739"/>
              <a:gd name="connsiteX4" fmla="*/ 180972 w 521086"/>
              <a:gd name="connsiteY4" fmla="*/ 861883 h 868739"/>
              <a:gd name="connsiteX0" fmla="*/ 181099 w 521213"/>
              <a:gd name="connsiteY0" fmla="*/ 861883 h 868739"/>
              <a:gd name="connsiteX1" fmla="*/ 1798 w 521213"/>
              <a:gd name="connsiteY1" fmla="*/ 464578 h 868739"/>
              <a:gd name="connsiteX2" fmla="*/ 521213 w 521213"/>
              <a:gd name="connsiteY2" fmla="*/ 5129 h 868739"/>
              <a:gd name="connsiteX3" fmla="*/ 365906 w 521213"/>
              <a:gd name="connsiteY3" fmla="*/ 846346 h 868739"/>
              <a:gd name="connsiteX4" fmla="*/ 181099 w 521213"/>
              <a:gd name="connsiteY4" fmla="*/ 861883 h 868739"/>
              <a:gd name="connsiteX0" fmla="*/ 180932 w 521046"/>
              <a:gd name="connsiteY0" fmla="*/ 861883 h 868739"/>
              <a:gd name="connsiteX1" fmla="*/ 1631 w 521046"/>
              <a:gd name="connsiteY1" fmla="*/ 464578 h 868739"/>
              <a:gd name="connsiteX2" fmla="*/ 521046 w 521046"/>
              <a:gd name="connsiteY2" fmla="*/ 5129 h 868739"/>
              <a:gd name="connsiteX3" fmla="*/ 365739 w 521046"/>
              <a:gd name="connsiteY3" fmla="*/ 846346 h 868739"/>
              <a:gd name="connsiteX4" fmla="*/ 180932 w 521046"/>
              <a:gd name="connsiteY4" fmla="*/ 861883 h 868739"/>
              <a:gd name="connsiteX0" fmla="*/ 180434 w 521053"/>
              <a:gd name="connsiteY0" fmla="*/ 875343 h 880639"/>
              <a:gd name="connsiteX1" fmla="*/ 1638 w 521053"/>
              <a:gd name="connsiteY1" fmla="*/ 464578 h 880639"/>
              <a:gd name="connsiteX2" fmla="*/ 521053 w 521053"/>
              <a:gd name="connsiteY2" fmla="*/ 5129 h 880639"/>
              <a:gd name="connsiteX3" fmla="*/ 365746 w 521053"/>
              <a:gd name="connsiteY3" fmla="*/ 846346 h 880639"/>
              <a:gd name="connsiteX4" fmla="*/ 180434 w 521053"/>
              <a:gd name="connsiteY4" fmla="*/ 875343 h 880639"/>
              <a:gd name="connsiteX0" fmla="*/ 180374 w 520993"/>
              <a:gd name="connsiteY0" fmla="*/ 875343 h 880639"/>
              <a:gd name="connsiteX1" fmla="*/ 1578 w 520993"/>
              <a:gd name="connsiteY1" fmla="*/ 464578 h 880639"/>
              <a:gd name="connsiteX2" fmla="*/ 520993 w 520993"/>
              <a:gd name="connsiteY2" fmla="*/ 5129 h 880639"/>
              <a:gd name="connsiteX3" fmla="*/ 365686 w 520993"/>
              <a:gd name="connsiteY3" fmla="*/ 846346 h 880639"/>
              <a:gd name="connsiteX4" fmla="*/ 180374 w 520993"/>
              <a:gd name="connsiteY4" fmla="*/ 875343 h 880639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0993" h="875343">
                <a:moveTo>
                  <a:pt x="180374" y="875343"/>
                </a:moveTo>
                <a:cubicBezTo>
                  <a:pt x="75403" y="868785"/>
                  <a:pt x="-12988" y="802161"/>
                  <a:pt x="1578" y="464578"/>
                </a:cubicBezTo>
                <a:cubicBezTo>
                  <a:pt x="104593" y="44940"/>
                  <a:pt x="341396" y="-21541"/>
                  <a:pt x="520993" y="5129"/>
                </a:cubicBezTo>
                <a:cubicBezTo>
                  <a:pt x="243801" y="208695"/>
                  <a:pt x="296911" y="472958"/>
                  <a:pt x="365686" y="846346"/>
                </a:cubicBezTo>
                <a:cubicBezTo>
                  <a:pt x="304084" y="851525"/>
                  <a:pt x="289086" y="871932"/>
                  <a:pt x="180374" y="875343"/>
                </a:cubicBezTo>
                <a:close/>
              </a:path>
            </a:pathLst>
          </a:custGeom>
          <a:solidFill>
            <a:schemeClr val="bg2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新月形 2"/>
          <p:cNvSpPr/>
          <p:nvPr/>
        </p:nvSpPr>
        <p:spPr>
          <a:xfrm rot="4580859">
            <a:off x="4279492" y="2214758"/>
            <a:ext cx="520993" cy="875343"/>
          </a:xfrm>
          <a:custGeom>
            <a:avLst/>
            <a:gdLst>
              <a:gd name="connsiteX0" fmla="*/ 339206 w 339206"/>
              <a:gd name="connsiteY0" fmla="*/ 653831 h 653831"/>
              <a:gd name="connsiteX1" fmla="*/ 0 w 339206"/>
              <a:gd name="connsiteY1" fmla="*/ 326915 h 653831"/>
              <a:gd name="connsiteX2" fmla="*/ 339206 w 339206"/>
              <a:gd name="connsiteY2" fmla="*/ -1 h 653831"/>
              <a:gd name="connsiteX3" fmla="*/ 339206 w 339206"/>
              <a:gd name="connsiteY3" fmla="*/ 653830 h 653831"/>
              <a:gd name="connsiteX4" fmla="*/ 339206 w 339206"/>
              <a:gd name="connsiteY4" fmla="*/ 653831 h 653831"/>
              <a:gd name="connsiteX0" fmla="*/ 339565 w 393465"/>
              <a:gd name="connsiteY0" fmla="*/ 773129 h 773129"/>
              <a:gd name="connsiteX1" fmla="*/ 359 w 393465"/>
              <a:gd name="connsiteY1" fmla="*/ 446213 h 773129"/>
              <a:gd name="connsiteX2" fmla="*/ 393465 w 393465"/>
              <a:gd name="connsiteY2" fmla="*/ 0 h 773129"/>
              <a:gd name="connsiteX3" fmla="*/ 339565 w 393465"/>
              <a:gd name="connsiteY3" fmla="*/ 773128 h 773129"/>
              <a:gd name="connsiteX4" fmla="*/ 339565 w 393465"/>
              <a:gd name="connsiteY4" fmla="*/ 773129 h 773129"/>
              <a:gd name="connsiteX0" fmla="*/ 192697 w 406502"/>
              <a:gd name="connsiteY0" fmla="*/ 843518 h 843518"/>
              <a:gd name="connsiteX1" fmla="*/ 13396 w 406502"/>
              <a:gd name="connsiteY1" fmla="*/ 446213 h 843518"/>
              <a:gd name="connsiteX2" fmla="*/ 406502 w 406502"/>
              <a:gd name="connsiteY2" fmla="*/ 0 h 843518"/>
              <a:gd name="connsiteX3" fmla="*/ 352602 w 406502"/>
              <a:gd name="connsiteY3" fmla="*/ 773128 h 843518"/>
              <a:gd name="connsiteX4" fmla="*/ 192697 w 406502"/>
              <a:gd name="connsiteY4" fmla="*/ 843518 h 843518"/>
              <a:gd name="connsiteX0" fmla="*/ 192697 w 406502"/>
              <a:gd name="connsiteY0" fmla="*/ 843518 h 843518"/>
              <a:gd name="connsiteX1" fmla="*/ 13396 w 406502"/>
              <a:gd name="connsiteY1" fmla="*/ 446213 h 843518"/>
              <a:gd name="connsiteX2" fmla="*/ 406502 w 406502"/>
              <a:gd name="connsiteY2" fmla="*/ 0 h 843518"/>
              <a:gd name="connsiteX3" fmla="*/ 377504 w 406502"/>
              <a:gd name="connsiteY3" fmla="*/ 827981 h 843518"/>
              <a:gd name="connsiteX4" fmla="*/ 192697 w 406502"/>
              <a:gd name="connsiteY4" fmla="*/ 843518 h 843518"/>
              <a:gd name="connsiteX0" fmla="*/ 201568 w 541682"/>
              <a:gd name="connsiteY0" fmla="*/ 856754 h 856754"/>
              <a:gd name="connsiteX1" fmla="*/ 22267 w 541682"/>
              <a:gd name="connsiteY1" fmla="*/ 459449 h 856754"/>
              <a:gd name="connsiteX2" fmla="*/ 541682 w 541682"/>
              <a:gd name="connsiteY2" fmla="*/ 0 h 856754"/>
              <a:gd name="connsiteX3" fmla="*/ 386375 w 541682"/>
              <a:gd name="connsiteY3" fmla="*/ 841217 h 856754"/>
              <a:gd name="connsiteX4" fmla="*/ 201568 w 541682"/>
              <a:gd name="connsiteY4" fmla="*/ 856754 h 856754"/>
              <a:gd name="connsiteX0" fmla="*/ 224913 w 565027"/>
              <a:gd name="connsiteY0" fmla="*/ 856754 h 856754"/>
              <a:gd name="connsiteX1" fmla="*/ 45612 w 565027"/>
              <a:gd name="connsiteY1" fmla="*/ 459449 h 856754"/>
              <a:gd name="connsiteX2" fmla="*/ 565027 w 565027"/>
              <a:gd name="connsiteY2" fmla="*/ 0 h 856754"/>
              <a:gd name="connsiteX3" fmla="*/ 409720 w 565027"/>
              <a:gd name="connsiteY3" fmla="*/ 841217 h 856754"/>
              <a:gd name="connsiteX4" fmla="*/ 224913 w 565027"/>
              <a:gd name="connsiteY4" fmla="*/ 856754 h 856754"/>
              <a:gd name="connsiteX0" fmla="*/ 224913 w 565027"/>
              <a:gd name="connsiteY0" fmla="*/ 856754 h 856754"/>
              <a:gd name="connsiteX1" fmla="*/ 45612 w 565027"/>
              <a:gd name="connsiteY1" fmla="*/ 459449 h 856754"/>
              <a:gd name="connsiteX2" fmla="*/ 565027 w 565027"/>
              <a:gd name="connsiteY2" fmla="*/ 0 h 856754"/>
              <a:gd name="connsiteX3" fmla="*/ 409720 w 565027"/>
              <a:gd name="connsiteY3" fmla="*/ 841217 h 856754"/>
              <a:gd name="connsiteX4" fmla="*/ 224913 w 565027"/>
              <a:gd name="connsiteY4" fmla="*/ 856754 h 856754"/>
              <a:gd name="connsiteX0" fmla="*/ 179301 w 519415"/>
              <a:gd name="connsiteY0" fmla="*/ 856754 h 856754"/>
              <a:gd name="connsiteX1" fmla="*/ 0 w 519415"/>
              <a:gd name="connsiteY1" fmla="*/ 459449 h 856754"/>
              <a:gd name="connsiteX2" fmla="*/ 519415 w 519415"/>
              <a:gd name="connsiteY2" fmla="*/ 0 h 856754"/>
              <a:gd name="connsiteX3" fmla="*/ 364108 w 519415"/>
              <a:gd name="connsiteY3" fmla="*/ 841217 h 856754"/>
              <a:gd name="connsiteX4" fmla="*/ 179301 w 519415"/>
              <a:gd name="connsiteY4" fmla="*/ 856754 h 856754"/>
              <a:gd name="connsiteX0" fmla="*/ 179301 w 519415"/>
              <a:gd name="connsiteY0" fmla="*/ 856754 h 856754"/>
              <a:gd name="connsiteX1" fmla="*/ 0 w 519415"/>
              <a:gd name="connsiteY1" fmla="*/ 459449 h 856754"/>
              <a:gd name="connsiteX2" fmla="*/ 519415 w 519415"/>
              <a:gd name="connsiteY2" fmla="*/ 0 h 856754"/>
              <a:gd name="connsiteX3" fmla="*/ 364108 w 519415"/>
              <a:gd name="connsiteY3" fmla="*/ 841217 h 856754"/>
              <a:gd name="connsiteX4" fmla="*/ 179301 w 519415"/>
              <a:gd name="connsiteY4" fmla="*/ 856754 h 856754"/>
              <a:gd name="connsiteX0" fmla="*/ 190472 w 530586"/>
              <a:gd name="connsiteY0" fmla="*/ 856754 h 856830"/>
              <a:gd name="connsiteX1" fmla="*/ 11171 w 530586"/>
              <a:gd name="connsiteY1" fmla="*/ 459449 h 856830"/>
              <a:gd name="connsiteX2" fmla="*/ 530586 w 530586"/>
              <a:gd name="connsiteY2" fmla="*/ 0 h 856830"/>
              <a:gd name="connsiteX3" fmla="*/ 375279 w 530586"/>
              <a:gd name="connsiteY3" fmla="*/ 841217 h 856830"/>
              <a:gd name="connsiteX4" fmla="*/ 190472 w 530586"/>
              <a:gd name="connsiteY4" fmla="*/ 856754 h 856830"/>
              <a:gd name="connsiteX0" fmla="*/ 193755 w 533869"/>
              <a:gd name="connsiteY0" fmla="*/ 856754 h 856782"/>
              <a:gd name="connsiteX1" fmla="*/ 14454 w 533869"/>
              <a:gd name="connsiteY1" fmla="*/ 459449 h 856782"/>
              <a:gd name="connsiteX2" fmla="*/ 533869 w 533869"/>
              <a:gd name="connsiteY2" fmla="*/ 0 h 856782"/>
              <a:gd name="connsiteX3" fmla="*/ 378562 w 533869"/>
              <a:gd name="connsiteY3" fmla="*/ 841217 h 856782"/>
              <a:gd name="connsiteX4" fmla="*/ 193755 w 533869"/>
              <a:gd name="connsiteY4" fmla="*/ 856754 h 856782"/>
              <a:gd name="connsiteX0" fmla="*/ 181041 w 521155"/>
              <a:gd name="connsiteY0" fmla="*/ 856754 h 856864"/>
              <a:gd name="connsiteX1" fmla="*/ 1740 w 521155"/>
              <a:gd name="connsiteY1" fmla="*/ 459449 h 856864"/>
              <a:gd name="connsiteX2" fmla="*/ 521155 w 521155"/>
              <a:gd name="connsiteY2" fmla="*/ 0 h 856864"/>
              <a:gd name="connsiteX3" fmla="*/ 365848 w 521155"/>
              <a:gd name="connsiteY3" fmla="*/ 841217 h 856864"/>
              <a:gd name="connsiteX4" fmla="*/ 181041 w 521155"/>
              <a:gd name="connsiteY4" fmla="*/ 856754 h 856864"/>
              <a:gd name="connsiteX0" fmla="*/ 181041 w 521155"/>
              <a:gd name="connsiteY0" fmla="*/ 856754 h 856864"/>
              <a:gd name="connsiteX1" fmla="*/ 1740 w 521155"/>
              <a:gd name="connsiteY1" fmla="*/ 459449 h 856864"/>
              <a:gd name="connsiteX2" fmla="*/ 521155 w 521155"/>
              <a:gd name="connsiteY2" fmla="*/ 0 h 856864"/>
              <a:gd name="connsiteX3" fmla="*/ 365848 w 521155"/>
              <a:gd name="connsiteY3" fmla="*/ 841217 h 856864"/>
              <a:gd name="connsiteX4" fmla="*/ 181041 w 521155"/>
              <a:gd name="connsiteY4" fmla="*/ 856754 h 856864"/>
              <a:gd name="connsiteX0" fmla="*/ 181041 w 521155"/>
              <a:gd name="connsiteY0" fmla="*/ 856754 h 856864"/>
              <a:gd name="connsiteX1" fmla="*/ 1740 w 521155"/>
              <a:gd name="connsiteY1" fmla="*/ 459449 h 856864"/>
              <a:gd name="connsiteX2" fmla="*/ 521155 w 521155"/>
              <a:gd name="connsiteY2" fmla="*/ 0 h 856864"/>
              <a:gd name="connsiteX3" fmla="*/ 365848 w 521155"/>
              <a:gd name="connsiteY3" fmla="*/ 841217 h 856864"/>
              <a:gd name="connsiteX4" fmla="*/ 181041 w 521155"/>
              <a:gd name="connsiteY4" fmla="*/ 856754 h 856864"/>
              <a:gd name="connsiteX0" fmla="*/ 181041 w 521155"/>
              <a:gd name="connsiteY0" fmla="*/ 856754 h 856864"/>
              <a:gd name="connsiteX1" fmla="*/ 1740 w 521155"/>
              <a:gd name="connsiteY1" fmla="*/ 459449 h 856864"/>
              <a:gd name="connsiteX2" fmla="*/ 521155 w 521155"/>
              <a:gd name="connsiteY2" fmla="*/ 0 h 856864"/>
              <a:gd name="connsiteX3" fmla="*/ 365848 w 521155"/>
              <a:gd name="connsiteY3" fmla="*/ 841217 h 856864"/>
              <a:gd name="connsiteX4" fmla="*/ 181041 w 521155"/>
              <a:gd name="connsiteY4" fmla="*/ 856754 h 856864"/>
              <a:gd name="connsiteX0" fmla="*/ 181041 w 521155"/>
              <a:gd name="connsiteY0" fmla="*/ 861883 h 861993"/>
              <a:gd name="connsiteX1" fmla="*/ 1740 w 521155"/>
              <a:gd name="connsiteY1" fmla="*/ 464578 h 861993"/>
              <a:gd name="connsiteX2" fmla="*/ 521155 w 521155"/>
              <a:gd name="connsiteY2" fmla="*/ 5129 h 861993"/>
              <a:gd name="connsiteX3" fmla="*/ 365848 w 521155"/>
              <a:gd name="connsiteY3" fmla="*/ 846346 h 861993"/>
              <a:gd name="connsiteX4" fmla="*/ 181041 w 521155"/>
              <a:gd name="connsiteY4" fmla="*/ 861883 h 861993"/>
              <a:gd name="connsiteX0" fmla="*/ 181246 w 521360"/>
              <a:gd name="connsiteY0" fmla="*/ 861883 h 863268"/>
              <a:gd name="connsiteX1" fmla="*/ 1945 w 521360"/>
              <a:gd name="connsiteY1" fmla="*/ 464578 h 863268"/>
              <a:gd name="connsiteX2" fmla="*/ 521360 w 521360"/>
              <a:gd name="connsiteY2" fmla="*/ 5129 h 863268"/>
              <a:gd name="connsiteX3" fmla="*/ 366053 w 521360"/>
              <a:gd name="connsiteY3" fmla="*/ 846346 h 863268"/>
              <a:gd name="connsiteX4" fmla="*/ 181246 w 521360"/>
              <a:gd name="connsiteY4" fmla="*/ 861883 h 863268"/>
              <a:gd name="connsiteX0" fmla="*/ 180972 w 521086"/>
              <a:gd name="connsiteY0" fmla="*/ 861883 h 865983"/>
              <a:gd name="connsiteX1" fmla="*/ 1671 w 521086"/>
              <a:gd name="connsiteY1" fmla="*/ 464578 h 865983"/>
              <a:gd name="connsiteX2" fmla="*/ 521086 w 521086"/>
              <a:gd name="connsiteY2" fmla="*/ 5129 h 865983"/>
              <a:gd name="connsiteX3" fmla="*/ 365779 w 521086"/>
              <a:gd name="connsiteY3" fmla="*/ 846346 h 865983"/>
              <a:gd name="connsiteX4" fmla="*/ 180972 w 521086"/>
              <a:gd name="connsiteY4" fmla="*/ 861883 h 865983"/>
              <a:gd name="connsiteX0" fmla="*/ 180972 w 521086"/>
              <a:gd name="connsiteY0" fmla="*/ 861883 h 865983"/>
              <a:gd name="connsiteX1" fmla="*/ 1671 w 521086"/>
              <a:gd name="connsiteY1" fmla="*/ 464578 h 865983"/>
              <a:gd name="connsiteX2" fmla="*/ 521086 w 521086"/>
              <a:gd name="connsiteY2" fmla="*/ 5129 h 865983"/>
              <a:gd name="connsiteX3" fmla="*/ 365779 w 521086"/>
              <a:gd name="connsiteY3" fmla="*/ 846346 h 865983"/>
              <a:gd name="connsiteX4" fmla="*/ 180972 w 521086"/>
              <a:gd name="connsiteY4" fmla="*/ 861883 h 865983"/>
              <a:gd name="connsiteX0" fmla="*/ 180972 w 521086"/>
              <a:gd name="connsiteY0" fmla="*/ 861883 h 874594"/>
              <a:gd name="connsiteX1" fmla="*/ 1671 w 521086"/>
              <a:gd name="connsiteY1" fmla="*/ 464578 h 874594"/>
              <a:gd name="connsiteX2" fmla="*/ 521086 w 521086"/>
              <a:gd name="connsiteY2" fmla="*/ 5129 h 874594"/>
              <a:gd name="connsiteX3" fmla="*/ 365779 w 521086"/>
              <a:gd name="connsiteY3" fmla="*/ 846346 h 874594"/>
              <a:gd name="connsiteX4" fmla="*/ 180972 w 521086"/>
              <a:gd name="connsiteY4" fmla="*/ 861883 h 874594"/>
              <a:gd name="connsiteX0" fmla="*/ 180972 w 521086"/>
              <a:gd name="connsiteY0" fmla="*/ 861883 h 868739"/>
              <a:gd name="connsiteX1" fmla="*/ 1671 w 521086"/>
              <a:gd name="connsiteY1" fmla="*/ 464578 h 868739"/>
              <a:gd name="connsiteX2" fmla="*/ 521086 w 521086"/>
              <a:gd name="connsiteY2" fmla="*/ 5129 h 868739"/>
              <a:gd name="connsiteX3" fmla="*/ 365779 w 521086"/>
              <a:gd name="connsiteY3" fmla="*/ 846346 h 868739"/>
              <a:gd name="connsiteX4" fmla="*/ 180972 w 521086"/>
              <a:gd name="connsiteY4" fmla="*/ 861883 h 868739"/>
              <a:gd name="connsiteX0" fmla="*/ 181099 w 521213"/>
              <a:gd name="connsiteY0" fmla="*/ 861883 h 868739"/>
              <a:gd name="connsiteX1" fmla="*/ 1798 w 521213"/>
              <a:gd name="connsiteY1" fmla="*/ 464578 h 868739"/>
              <a:gd name="connsiteX2" fmla="*/ 521213 w 521213"/>
              <a:gd name="connsiteY2" fmla="*/ 5129 h 868739"/>
              <a:gd name="connsiteX3" fmla="*/ 365906 w 521213"/>
              <a:gd name="connsiteY3" fmla="*/ 846346 h 868739"/>
              <a:gd name="connsiteX4" fmla="*/ 181099 w 521213"/>
              <a:gd name="connsiteY4" fmla="*/ 861883 h 868739"/>
              <a:gd name="connsiteX0" fmla="*/ 180932 w 521046"/>
              <a:gd name="connsiteY0" fmla="*/ 861883 h 868739"/>
              <a:gd name="connsiteX1" fmla="*/ 1631 w 521046"/>
              <a:gd name="connsiteY1" fmla="*/ 464578 h 868739"/>
              <a:gd name="connsiteX2" fmla="*/ 521046 w 521046"/>
              <a:gd name="connsiteY2" fmla="*/ 5129 h 868739"/>
              <a:gd name="connsiteX3" fmla="*/ 365739 w 521046"/>
              <a:gd name="connsiteY3" fmla="*/ 846346 h 868739"/>
              <a:gd name="connsiteX4" fmla="*/ 180932 w 521046"/>
              <a:gd name="connsiteY4" fmla="*/ 861883 h 868739"/>
              <a:gd name="connsiteX0" fmla="*/ 180434 w 521053"/>
              <a:gd name="connsiteY0" fmla="*/ 875343 h 880639"/>
              <a:gd name="connsiteX1" fmla="*/ 1638 w 521053"/>
              <a:gd name="connsiteY1" fmla="*/ 464578 h 880639"/>
              <a:gd name="connsiteX2" fmla="*/ 521053 w 521053"/>
              <a:gd name="connsiteY2" fmla="*/ 5129 h 880639"/>
              <a:gd name="connsiteX3" fmla="*/ 365746 w 521053"/>
              <a:gd name="connsiteY3" fmla="*/ 846346 h 880639"/>
              <a:gd name="connsiteX4" fmla="*/ 180434 w 521053"/>
              <a:gd name="connsiteY4" fmla="*/ 875343 h 880639"/>
              <a:gd name="connsiteX0" fmla="*/ 180374 w 520993"/>
              <a:gd name="connsiteY0" fmla="*/ 875343 h 880639"/>
              <a:gd name="connsiteX1" fmla="*/ 1578 w 520993"/>
              <a:gd name="connsiteY1" fmla="*/ 464578 h 880639"/>
              <a:gd name="connsiteX2" fmla="*/ 520993 w 520993"/>
              <a:gd name="connsiteY2" fmla="*/ 5129 h 880639"/>
              <a:gd name="connsiteX3" fmla="*/ 365686 w 520993"/>
              <a:gd name="connsiteY3" fmla="*/ 846346 h 880639"/>
              <a:gd name="connsiteX4" fmla="*/ 180374 w 520993"/>
              <a:gd name="connsiteY4" fmla="*/ 875343 h 880639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0993" h="875343">
                <a:moveTo>
                  <a:pt x="180374" y="875343"/>
                </a:moveTo>
                <a:cubicBezTo>
                  <a:pt x="75403" y="868785"/>
                  <a:pt x="-12988" y="802161"/>
                  <a:pt x="1578" y="464578"/>
                </a:cubicBezTo>
                <a:cubicBezTo>
                  <a:pt x="104593" y="44940"/>
                  <a:pt x="341396" y="-21541"/>
                  <a:pt x="520993" y="5129"/>
                </a:cubicBezTo>
                <a:cubicBezTo>
                  <a:pt x="243801" y="208695"/>
                  <a:pt x="296911" y="472958"/>
                  <a:pt x="365686" y="846346"/>
                </a:cubicBezTo>
                <a:cubicBezTo>
                  <a:pt x="304084" y="851525"/>
                  <a:pt x="289086" y="871932"/>
                  <a:pt x="180374" y="875343"/>
                </a:cubicBezTo>
                <a:close/>
              </a:path>
            </a:pathLst>
          </a:custGeom>
          <a:solidFill>
            <a:schemeClr val="bg2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新月形 2"/>
          <p:cNvSpPr/>
          <p:nvPr/>
        </p:nvSpPr>
        <p:spPr>
          <a:xfrm rot="11331083">
            <a:off x="4911673" y="3334356"/>
            <a:ext cx="520993" cy="875343"/>
          </a:xfrm>
          <a:custGeom>
            <a:avLst/>
            <a:gdLst>
              <a:gd name="connsiteX0" fmla="*/ 339206 w 339206"/>
              <a:gd name="connsiteY0" fmla="*/ 653831 h 653831"/>
              <a:gd name="connsiteX1" fmla="*/ 0 w 339206"/>
              <a:gd name="connsiteY1" fmla="*/ 326915 h 653831"/>
              <a:gd name="connsiteX2" fmla="*/ 339206 w 339206"/>
              <a:gd name="connsiteY2" fmla="*/ -1 h 653831"/>
              <a:gd name="connsiteX3" fmla="*/ 339206 w 339206"/>
              <a:gd name="connsiteY3" fmla="*/ 653830 h 653831"/>
              <a:gd name="connsiteX4" fmla="*/ 339206 w 339206"/>
              <a:gd name="connsiteY4" fmla="*/ 653831 h 653831"/>
              <a:gd name="connsiteX0" fmla="*/ 339565 w 393465"/>
              <a:gd name="connsiteY0" fmla="*/ 773129 h 773129"/>
              <a:gd name="connsiteX1" fmla="*/ 359 w 393465"/>
              <a:gd name="connsiteY1" fmla="*/ 446213 h 773129"/>
              <a:gd name="connsiteX2" fmla="*/ 393465 w 393465"/>
              <a:gd name="connsiteY2" fmla="*/ 0 h 773129"/>
              <a:gd name="connsiteX3" fmla="*/ 339565 w 393465"/>
              <a:gd name="connsiteY3" fmla="*/ 773128 h 773129"/>
              <a:gd name="connsiteX4" fmla="*/ 339565 w 393465"/>
              <a:gd name="connsiteY4" fmla="*/ 773129 h 773129"/>
              <a:gd name="connsiteX0" fmla="*/ 192697 w 406502"/>
              <a:gd name="connsiteY0" fmla="*/ 843518 h 843518"/>
              <a:gd name="connsiteX1" fmla="*/ 13396 w 406502"/>
              <a:gd name="connsiteY1" fmla="*/ 446213 h 843518"/>
              <a:gd name="connsiteX2" fmla="*/ 406502 w 406502"/>
              <a:gd name="connsiteY2" fmla="*/ 0 h 843518"/>
              <a:gd name="connsiteX3" fmla="*/ 352602 w 406502"/>
              <a:gd name="connsiteY3" fmla="*/ 773128 h 843518"/>
              <a:gd name="connsiteX4" fmla="*/ 192697 w 406502"/>
              <a:gd name="connsiteY4" fmla="*/ 843518 h 843518"/>
              <a:gd name="connsiteX0" fmla="*/ 192697 w 406502"/>
              <a:gd name="connsiteY0" fmla="*/ 843518 h 843518"/>
              <a:gd name="connsiteX1" fmla="*/ 13396 w 406502"/>
              <a:gd name="connsiteY1" fmla="*/ 446213 h 843518"/>
              <a:gd name="connsiteX2" fmla="*/ 406502 w 406502"/>
              <a:gd name="connsiteY2" fmla="*/ 0 h 843518"/>
              <a:gd name="connsiteX3" fmla="*/ 377504 w 406502"/>
              <a:gd name="connsiteY3" fmla="*/ 827981 h 843518"/>
              <a:gd name="connsiteX4" fmla="*/ 192697 w 406502"/>
              <a:gd name="connsiteY4" fmla="*/ 843518 h 843518"/>
              <a:gd name="connsiteX0" fmla="*/ 201568 w 541682"/>
              <a:gd name="connsiteY0" fmla="*/ 856754 h 856754"/>
              <a:gd name="connsiteX1" fmla="*/ 22267 w 541682"/>
              <a:gd name="connsiteY1" fmla="*/ 459449 h 856754"/>
              <a:gd name="connsiteX2" fmla="*/ 541682 w 541682"/>
              <a:gd name="connsiteY2" fmla="*/ 0 h 856754"/>
              <a:gd name="connsiteX3" fmla="*/ 386375 w 541682"/>
              <a:gd name="connsiteY3" fmla="*/ 841217 h 856754"/>
              <a:gd name="connsiteX4" fmla="*/ 201568 w 541682"/>
              <a:gd name="connsiteY4" fmla="*/ 856754 h 856754"/>
              <a:gd name="connsiteX0" fmla="*/ 224913 w 565027"/>
              <a:gd name="connsiteY0" fmla="*/ 856754 h 856754"/>
              <a:gd name="connsiteX1" fmla="*/ 45612 w 565027"/>
              <a:gd name="connsiteY1" fmla="*/ 459449 h 856754"/>
              <a:gd name="connsiteX2" fmla="*/ 565027 w 565027"/>
              <a:gd name="connsiteY2" fmla="*/ 0 h 856754"/>
              <a:gd name="connsiteX3" fmla="*/ 409720 w 565027"/>
              <a:gd name="connsiteY3" fmla="*/ 841217 h 856754"/>
              <a:gd name="connsiteX4" fmla="*/ 224913 w 565027"/>
              <a:gd name="connsiteY4" fmla="*/ 856754 h 856754"/>
              <a:gd name="connsiteX0" fmla="*/ 224913 w 565027"/>
              <a:gd name="connsiteY0" fmla="*/ 856754 h 856754"/>
              <a:gd name="connsiteX1" fmla="*/ 45612 w 565027"/>
              <a:gd name="connsiteY1" fmla="*/ 459449 h 856754"/>
              <a:gd name="connsiteX2" fmla="*/ 565027 w 565027"/>
              <a:gd name="connsiteY2" fmla="*/ 0 h 856754"/>
              <a:gd name="connsiteX3" fmla="*/ 409720 w 565027"/>
              <a:gd name="connsiteY3" fmla="*/ 841217 h 856754"/>
              <a:gd name="connsiteX4" fmla="*/ 224913 w 565027"/>
              <a:gd name="connsiteY4" fmla="*/ 856754 h 856754"/>
              <a:gd name="connsiteX0" fmla="*/ 179301 w 519415"/>
              <a:gd name="connsiteY0" fmla="*/ 856754 h 856754"/>
              <a:gd name="connsiteX1" fmla="*/ 0 w 519415"/>
              <a:gd name="connsiteY1" fmla="*/ 459449 h 856754"/>
              <a:gd name="connsiteX2" fmla="*/ 519415 w 519415"/>
              <a:gd name="connsiteY2" fmla="*/ 0 h 856754"/>
              <a:gd name="connsiteX3" fmla="*/ 364108 w 519415"/>
              <a:gd name="connsiteY3" fmla="*/ 841217 h 856754"/>
              <a:gd name="connsiteX4" fmla="*/ 179301 w 519415"/>
              <a:gd name="connsiteY4" fmla="*/ 856754 h 856754"/>
              <a:gd name="connsiteX0" fmla="*/ 179301 w 519415"/>
              <a:gd name="connsiteY0" fmla="*/ 856754 h 856754"/>
              <a:gd name="connsiteX1" fmla="*/ 0 w 519415"/>
              <a:gd name="connsiteY1" fmla="*/ 459449 h 856754"/>
              <a:gd name="connsiteX2" fmla="*/ 519415 w 519415"/>
              <a:gd name="connsiteY2" fmla="*/ 0 h 856754"/>
              <a:gd name="connsiteX3" fmla="*/ 364108 w 519415"/>
              <a:gd name="connsiteY3" fmla="*/ 841217 h 856754"/>
              <a:gd name="connsiteX4" fmla="*/ 179301 w 519415"/>
              <a:gd name="connsiteY4" fmla="*/ 856754 h 856754"/>
              <a:gd name="connsiteX0" fmla="*/ 190472 w 530586"/>
              <a:gd name="connsiteY0" fmla="*/ 856754 h 856830"/>
              <a:gd name="connsiteX1" fmla="*/ 11171 w 530586"/>
              <a:gd name="connsiteY1" fmla="*/ 459449 h 856830"/>
              <a:gd name="connsiteX2" fmla="*/ 530586 w 530586"/>
              <a:gd name="connsiteY2" fmla="*/ 0 h 856830"/>
              <a:gd name="connsiteX3" fmla="*/ 375279 w 530586"/>
              <a:gd name="connsiteY3" fmla="*/ 841217 h 856830"/>
              <a:gd name="connsiteX4" fmla="*/ 190472 w 530586"/>
              <a:gd name="connsiteY4" fmla="*/ 856754 h 856830"/>
              <a:gd name="connsiteX0" fmla="*/ 193755 w 533869"/>
              <a:gd name="connsiteY0" fmla="*/ 856754 h 856782"/>
              <a:gd name="connsiteX1" fmla="*/ 14454 w 533869"/>
              <a:gd name="connsiteY1" fmla="*/ 459449 h 856782"/>
              <a:gd name="connsiteX2" fmla="*/ 533869 w 533869"/>
              <a:gd name="connsiteY2" fmla="*/ 0 h 856782"/>
              <a:gd name="connsiteX3" fmla="*/ 378562 w 533869"/>
              <a:gd name="connsiteY3" fmla="*/ 841217 h 856782"/>
              <a:gd name="connsiteX4" fmla="*/ 193755 w 533869"/>
              <a:gd name="connsiteY4" fmla="*/ 856754 h 856782"/>
              <a:gd name="connsiteX0" fmla="*/ 181041 w 521155"/>
              <a:gd name="connsiteY0" fmla="*/ 856754 h 856864"/>
              <a:gd name="connsiteX1" fmla="*/ 1740 w 521155"/>
              <a:gd name="connsiteY1" fmla="*/ 459449 h 856864"/>
              <a:gd name="connsiteX2" fmla="*/ 521155 w 521155"/>
              <a:gd name="connsiteY2" fmla="*/ 0 h 856864"/>
              <a:gd name="connsiteX3" fmla="*/ 365848 w 521155"/>
              <a:gd name="connsiteY3" fmla="*/ 841217 h 856864"/>
              <a:gd name="connsiteX4" fmla="*/ 181041 w 521155"/>
              <a:gd name="connsiteY4" fmla="*/ 856754 h 856864"/>
              <a:gd name="connsiteX0" fmla="*/ 181041 w 521155"/>
              <a:gd name="connsiteY0" fmla="*/ 856754 h 856864"/>
              <a:gd name="connsiteX1" fmla="*/ 1740 w 521155"/>
              <a:gd name="connsiteY1" fmla="*/ 459449 h 856864"/>
              <a:gd name="connsiteX2" fmla="*/ 521155 w 521155"/>
              <a:gd name="connsiteY2" fmla="*/ 0 h 856864"/>
              <a:gd name="connsiteX3" fmla="*/ 365848 w 521155"/>
              <a:gd name="connsiteY3" fmla="*/ 841217 h 856864"/>
              <a:gd name="connsiteX4" fmla="*/ 181041 w 521155"/>
              <a:gd name="connsiteY4" fmla="*/ 856754 h 856864"/>
              <a:gd name="connsiteX0" fmla="*/ 181041 w 521155"/>
              <a:gd name="connsiteY0" fmla="*/ 856754 h 856864"/>
              <a:gd name="connsiteX1" fmla="*/ 1740 w 521155"/>
              <a:gd name="connsiteY1" fmla="*/ 459449 h 856864"/>
              <a:gd name="connsiteX2" fmla="*/ 521155 w 521155"/>
              <a:gd name="connsiteY2" fmla="*/ 0 h 856864"/>
              <a:gd name="connsiteX3" fmla="*/ 365848 w 521155"/>
              <a:gd name="connsiteY3" fmla="*/ 841217 h 856864"/>
              <a:gd name="connsiteX4" fmla="*/ 181041 w 521155"/>
              <a:gd name="connsiteY4" fmla="*/ 856754 h 856864"/>
              <a:gd name="connsiteX0" fmla="*/ 181041 w 521155"/>
              <a:gd name="connsiteY0" fmla="*/ 856754 h 856864"/>
              <a:gd name="connsiteX1" fmla="*/ 1740 w 521155"/>
              <a:gd name="connsiteY1" fmla="*/ 459449 h 856864"/>
              <a:gd name="connsiteX2" fmla="*/ 521155 w 521155"/>
              <a:gd name="connsiteY2" fmla="*/ 0 h 856864"/>
              <a:gd name="connsiteX3" fmla="*/ 365848 w 521155"/>
              <a:gd name="connsiteY3" fmla="*/ 841217 h 856864"/>
              <a:gd name="connsiteX4" fmla="*/ 181041 w 521155"/>
              <a:gd name="connsiteY4" fmla="*/ 856754 h 856864"/>
              <a:gd name="connsiteX0" fmla="*/ 181041 w 521155"/>
              <a:gd name="connsiteY0" fmla="*/ 861883 h 861993"/>
              <a:gd name="connsiteX1" fmla="*/ 1740 w 521155"/>
              <a:gd name="connsiteY1" fmla="*/ 464578 h 861993"/>
              <a:gd name="connsiteX2" fmla="*/ 521155 w 521155"/>
              <a:gd name="connsiteY2" fmla="*/ 5129 h 861993"/>
              <a:gd name="connsiteX3" fmla="*/ 365848 w 521155"/>
              <a:gd name="connsiteY3" fmla="*/ 846346 h 861993"/>
              <a:gd name="connsiteX4" fmla="*/ 181041 w 521155"/>
              <a:gd name="connsiteY4" fmla="*/ 861883 h 861993"/>
              <a:gd name="connsiteX0" fmla="*/ 181246 w 521360"/>
              <a:gd name="connsiteY0" fmla="*/ 861883 h 863268"/>
              <a:gd name="connsiteX1" fmla="*/ 1945 w 521360"/>
              <a:gd name="connsiteY1" fmla="*/ 464578 h 863268"/>
              <a:gd name="connsiteX2" fmla="*/ 521360 w 521360"/>
              <a:gd name="connsiteY2" fmla="*/ 5129 h 863268"/>
              <a:gd name="connsiteX3" fmla="*/ 366053 w 521360"/>
              <a:gd name="connsiteY3" fmla="*/ 846346 h 863268"/>
              <a:gd name="connsiteX4" fmla="*/ 181246 w 521360"/>
              <a:gd name="connsiteY4" fmla="*/ 861883 h 863268"/>
              <a:gd name="connsiteX0" fmla="*/ 180972 w 521086"/>
              <a:gd name="connsiteY0" fmla="*/ 861883 h 865983"/>
              <a:gd name="connsiteX1" fmla="*/ 1671 w 521086"/>
              <a:gd name="connsiteY1" fmla="*/ 464578 h 865983"/>
              <a:gd name="connsiteX2" fmla="*/ 521086 w 521086"/>
              <a:gd name="connsiteY2" fmla="*/ 5129 h 865983"/>
              <a:gd name="connsiteX3" fmla="*/ 365779 w 521086"/>
              <a:gd name="connsiteY3" fmla="*/ 846346 h 865983"/>
              <a:gd name="connsiteX4" fmla="*/ 180972 w 521086"/>
              <a:gd name="connsiteY4" fmla="*/ 861883 h 865983"/>
              <a:gd name="connsiteX0" fmla="*/ 180972 w 521086"/>
              <a:gd name="connsiteY0" fmla="*/ 861883 h 865983"/>
              <a:gd name="connsiteX1" fmla="*/ 1671 w 521086"/>
              <a:gd name="connsiteY1" fmla="*/ 464578 h 865983"/>
              <a:gd name="connsiteX2" fmla="*/ 521086 w 521086"/>
              <a:gd name="connsiteY2" fmla="*/ 5129 h 865983"/>
              <a:gd name="connsiteX3" fmla="*/ 365779 w 521086"/>
              <a:gd name="connsiteY3" fmla="*/ 846346 h 865983"/>
              <a:gd name="connsiteX4" fmla="*/ 180972 w 521086"/>
              <a:gd name="connsiteY4" fmla="*/ 861883 h 865983"/>
              <a:gd name="connsiteX0" fmla="*/ 180972 w 521086"/>
              <a:gd name="connsiteY0" fmla="*/ 861883 h 874594"/>
              <a:gd name="connsiteX1" fmla="*/ 1671 w 521086"/>
              <a:gd name="connsiteY1" fmla="*/ 464578 h 874594"/>
              <a:gd name="connsiteX2" fmla="*/ 521086 w 521086"/>
              <a:gd name="connsiteY2" fmla="*/ 5129 h 874594"/>
              <a:gd name="connsiteX3" fmla="*/ 365779 w 521086"/>
              <a:gd name="connsiteY3" fmla="*/ 846346 h 874594"/>
              <a:gd name="connsiteX4" fmla="*/ 180972 w 521086"/>
              <a:gd name="connsiteY4" fmla="*/ 861883 h 874594"/>
              <a:gd name="connsiteX0" fmla="*/ 180972 w 521086"/>
              <a:gd name="connsiteY0" fmla="*/ 861883 h 868739"/>
              <a:gd name="connsiteX1" fmla="*/ 1671 w 521086"/>
              <a:gd name="connsiteY1" fmla="*/ 464578 h 868739"/>
              <a:gd name="connsiteX2" fmla="*/ 521086 w 521086"/>
              <a:gd name="connsiteY2" fmla="*/ 5129 h 868739"/>
              <a:gd name="connsiteX3" fmla="*/ 365779 w 521086"/>
              <a:gd name="connsiteY3" fmla="*/ 846346 h 868739"/>
              <a:gd name="connsiteX4" fmla="*/ 180972 w 521086"/>
              <a:gd name="connsiteY4" fmla="*/ 861883 h 868739"/>
              <a:gd name="connsiteX0" fmla="*/ 181099 w 521213"/>
              <a:gd name="connsiteY0" fmla="*/ 861883 h 868739"/>
              <a:gd name="connsiteX1" fmla="*/ 1798 w 521213"/>
              <a:gd name="connsiteY1" fmla="*/ 464578 h 868739"/>
              <a:gd name="connsiteX2" fmla="*/ 521213 w 521213"/>
              <a:gd name="connsiteY2" fmla="*/ 5129 h 868739"/>
              <a:gd name="connsiteX3" fmla="*/ 365906 w 521213"/>
              <a:gd name="connsiteY3" fmla="*/ 846346 h 868739"/>
              <a:gd name="connsiteX4" fmla="*/ 181099 w 521213"/>
              <a:gd name="connsiteY4" fmla="*/ 861883 h 868739"/>
              <a:gd name="connsiteX0" fmla="*/ 180932 w 521046"/>
              <a:gd name="connsiteY0" fmla="*/ 861883 h 868739"/>
              <a:gd name="connsiteX1" fmla="*/ 1631 w 521046"/>
              <a:gd name="connsiteY1" fmla="*/ 464578 h 868739"/>
              <a:gd name="connsiteX2" fmla="*/ 521046 w 521046"/>
              <a:gd name="connsiteY2" fmla="*/ 5129 h 868739"/>
              <a:gd name="connsiteX3" fmla="*/ 365739 w 521046"/>
              <a:gd name="connsiteY3" fmla="*/ 846346 h 868739"/>
              <a:gd name="connsiteX4" fmla="*/ 180932 w 521046"/>
              <a:gd name="connsiteY4" fmla="*/ 861883 h 868739"/>
              <a:gd name="connsiteX0" fmla="*/ 180434 w 521053"/>
              <a:gd name="connsiteY0" fmla="*/ 875343 h 880639"/>
              <a:gd name="connsiteX1" fmla="*/ 1638 w 521053"/>
              <a:gd name="connsiteY1" fmla="*/ 464578 h 880639"/>
              <a:gd name="connsiteX2" fmla="*/ 521053 w 521053"/>
              <a:gd name="connsiteY2" fmla="*/ 5129 h 880639"/>
              <a:gd name="connsiteX3" fmla="*/ 365746 w 521053"/>
              <a:gd name="connsiteY3" fmla="*/ 846346 h 880639"/>
              <a:gd name="connsiteX4" fmla="*/ 180434 w 521053"/>
              <a:gd name="connsiteY4" fmla="*/ 875343 h 880639"/>
              <a:gd name="connsiteX0" fmla="*/ 180374 w 520993"/>
              <a:gd name="connsiteY0" fmla="*/ 875343 h 880639"/>
              <a:gd name="connsiteX1" fmla="*/ 1578 w 520993"/>
              <a:gd name="connsiteY1" fmla="*/ 464578 h 880639"/>
              <a:gd name="connsiteX2" fmla="*/ 520993 w 520993"/>
              <a:gd name="connsiteY2" fmla="*/ 5129 h 880639"/>
              <a:gd name="connsiteX3" fmla="*/ 365686 w 520993"/>
              <a:gd name="connsiteY3" fmla="*/ 846346 h 880639"/>
              <a:gd name="connsiteX4" fmla="*/ 180374 w 520993"/>
              <a:gd name="connsiteY4" fmla="*/ 875343 h 880639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  <a:gd name="connsiteX0" fmla="*/ 180374 w 520993"/>
              <a:gd name="connsiteY0" fmla="*/ 875343 h 875343"/>
              <a:gd name="connsiteX1" fmla="*/ 1578 w 520993"/>
              <a:gd name="connsiteY1" fmla="*/ 464578 h 875343"/>
              <a:gd name="connsiteX2" fmla="*/ 520993 w 520993"/>
              <a:gd name="connsiteY2" fmla="*/ 5129 h 875343"/>
              <a:gd name="connsiteX3" fmla="*/ 365686 w 520993"/>
              <a:gd name="connsiteY3" fmla="*/ 846346 h 875343"/>
              <a:gd name="connsiteX4" fmla="*/ 180374 w 520993"/>
              <a:gd name="connsiteY4" fmla="*/ 875343 h 875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0993" h="875343">
                <a:moveTo>
                  <a:pt x="180374" y="875343"/>
                </a:moveTo>
                <a:cubicBezTo>
                  <a:pt x="75403" y="868785"/>
                  <a:pt x="-12988" y="802161"/>
                  <a:pt x="1578" y="464578"/>
                </a:cubicBezTo>
                <a:cubicBezTo>
                  <a:pt x="104593" y="44940"/>
                  <a:pt x="341396" y="-21541"/>
                  <a:pt x="520993" y="5129"/>
                </a:cubicBezTo>
                <a:cubicBezTo>
                  <a:pt x="243801" y="208695"/>
                  <a:pt x="296911" y="472958"/>
                  <a:pt x="365686" y="846346"/>
                </a:cubicBezTo>
                <a:cubicBezTo>
                  <a:pt x="304084" y="851525"/>
                  <a:pt x="289086" y="871932"/>
                  <a:pt x="180374" y="875343"/>
                </a:cubicBezTo>
                <a:close/>
              </a:path>
            </a:pathLst>
          </a:custGeom>
          <a:solidFill>
            <a:schemeClr val="bg2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16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835696" y="987586"/>
            <a:ext cx="7286600" cy="5843736"/>
          </a:xfrm>
          <a:custGeom>
            <a:avLst/>
            <a:gdLst>
              <a:gd name="connsiteX0" fmla="*/ 0 w 1800200"/>
              <a:gd name="connsiteY0" fmla="*/ 0 h 6453336"/>
              <a:gd name="connsiteX1" fmla="*/ 1800200 w 1800200"/>
              <a:gd name="connsiteY1" fmla="*/ 0 h 6453336"/>
              <a:gd name="connsiteX2" fmla="*/ 1800200 w 1800200"/>
              <a:gd name="connsiteY2" fmla="*/ 6453336 h 6453336"/>
              <a:gd name="connsiteX3" fmla="*/ 0 w 1800200"/>
              <a:gd name="connsiteY3" fmla="*/ 6453336 h 6453336"/>
              <a:gd name="connsiteX4" fmla="*/ 0 w 1800200"/>
              <a:gd name="connsiteY4" fmla="*/ 0 h 6453336"/>
              <a:gd name="connsiteX0" fmla="*/ 5529943 w 7330143"/>
              <a:gd name="connsiteY0" fmla="*/ 0 h 6453336"/>
              <a:gd name="connsiteX1" fmla="*/ 7330143 w 7330143"/>
              <a:gd name="connsiteY1" fmla="*/ 0 h 6453336"/>
              <a:gd name="connsiteX2" fmla="*/ 7330143 w 7330143"/>
              <a:gd name="connsiteY2" fmla="*/ 6453336 h 6453336"/>
              <a:gd name="connsiteX3" fmla="*/ 0 w 7330143"/>
              <a:gd name="connsiteY3" fmla="*/ 6395279 h 6453336"/>
              <a:gd name="connsiteX4" fmla="*/ 5529943 w 7330143"/>
              <a:gd name="connsiteY4" fmla="*/ 0 h 6453336"/>
              <a:gd name="connsiteX0" fmla="*/ 6589485 w 7330143"/>
              <a:gd name="connsiteY0" fmla="*/ 609600 h 6453336"/>
              <a:gd name="connsiteX1" fmla="*/ 7330143 w 7330143"/>
              <a:gd name="connsiteY1" fmla="*/ 0 h 6453336"/>
              <a:gd name="connsiteX2" fmla="*/ 7330143 w 7330143"/>
              <a:gd name="connsiteY2" fmla="*/ 6453336 h 6453336"/>
              <a:gd name="connsiteX3" fmla="*/ 0 w 7330143"/>
              <a:gd name="connsiteY3" fmla="*/ 6395279 h 6453336"/>
              <a:gd name="connsiteX4" fmla="*/ 6589485 w 7330143"/>
              <a:gd name="connsiteY4" fmla="*/ 609600 h 6453336"/>
              <a:gd name="connsiteX0" fmla="*/ 6589485 w 7373686"/>
              <a:gd name="connsiteY0" fmla="*/ 0 h 5843736"/>
              <a:gd name="connsiteX1" fmla="*/ 7373686 w 7373686"/>
              <a:gd name="connsiteY1" fmla="*/ 72571 h 5843736"/>
              <a:gd name="connsiteX2" fmla="*/ 7330143 w 7373686"/>
              <a:gd name="connsiteY2" fmla="*/ 5843736 h 5843736"/>
              <a:gd name="connsiteX3" fmla="*/ 0 w 7373686"/>
              <a:gd name="connsiteY3" fmla="*/ 5785679 h 5843736"/>
              <a:gd name="connsiteX4" fmla="*/ 6589485 w 7373686"/>
              <a:gd name="connsiteY4" fmla="*/ 0 h 5843736"/>
              <a:gd name="connsiteX0" fmla="*/ 6589485 w 7373686"/>
              <a:gd name="connsiteY0" fmla="*/ 0 h 5800193"/>
              <a:gd name="connsiteX1" fmla="*/ 7373686 w 7373686"/>
              <a:gd name="connsiteY1" fmla="*/ 72571 h 5800193"/>
              <a:gd name="connsiteX2" fmla="*/ 4354715 w 7373686"/>
              <a:gd name="connsiteY2" fmla="*/ 5800193 h 5800193"/>
              <a:gd name="connsiteX3" fmla="*/ 0 w 7373686"/>
              <a:gd name="connsiteY3" fmla="*/ 5785679 h 5800193"/>
              <a:gd name="connsiteX4" fmla="*/ 6589485 w 7373686"/>
              <a:gd name="connsiteY4" fmla="*/ 0 h 5800193"/>
              <a:gd name="connsiteX0" fmla="*/ 6589485 w 7402714"/>
              <a:gd name="connsiteY0" fmla="*/ 29029 h 5829222"/>
              <a:gd name="connsiteX1" fmla="*/ 7402714 w 7402714"/>
              <a:gd name="connsiteY1" fmla="*/ 0 h 5829222"/>
              <a:gd name="connsiteX2" fmla="*/ 4354715 w 7402714"/>
              <a:gd name="connsiteY2" fmla="*/ 5829222 h 5829222"/>
              <a:gd name="connsiteX3" fmla="*/ 0 w 7402714"/>
              <a:gd name="connsiteY3" fmla="*/ 5814708 h 5829222"/>
              <a:gd name="connsiteX4" fmla="*/ 6589485 w 7402714"/>
              <a:gd name="connsiteY4" fmla="*/ 29029 h 5829222"/>
              <a:gd name="connsiteX0" fmla="*/ 6400799 w 7402714"/>
              <a:gd name="connsiteY0" fmla="*/ 0 h 5843736"/>
              <a:gd name="connsiteX1" fmla="*/ 7402714 w 7402714"/>
              <a:gd name="connsiteY1" fmla="*/ 14514 h 5843736"/>
              <a:gd name="connsiteX2" fmla="*/ 4354715 w 7402714"/>
              <a:gd name="connsiteY2" fmla="*/ 5843736 h 5843736"/>
              <a:gd name="connsiteX3" fmla="*/ 0 w 7402714"/>
              <a:gd name="connsiteY3" fmla="*/ 5829222 h 5843736"/>
              <a:gd name="connsiteX4" fmla="*/ 6400799 w 7402714"/>
              <a:gd name="connsiteY4" fmla="*/ 0 h 5843736"/>
              <a:gd name="connsiteX0" fmla="*/ 6400799 w 7286600"/>
              <a:gd name="connsiteY0" fmla="*/ 0 h 5843736"/>
              <a:gd name="connsiteX1" fmla="*/ 7286600 w 7286600"/>
              <a:gd name="connsiteY1" fmla="*/ 14514 h 5843736"/>
              <a:gd name="connsiteX2" fmla="*/ 4354715 w 7286600"/>
              <a:gd name="connsiteY2" fmla="*/ 5843736 h 5843736"/>
              <a:gd name="connsiteX3" fmla="*/ 0 w 7286600"/>
              <a:gd name="connsiteY3" fmla="*/ 5829222 h 5843736"/>
              <a:gd name="connsiteX4" fmla="*/ 6400799 w 7286600"/>
              <a:gd name="connsiteY4" fmla="*/ 0 h 5843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6600" h="5843736">
                <a:moveTo>
                  <a:pt x="6400799" y="0"/>
                </a:moveTo>
                <a:lnTo>
                  <a:pt x="7286600" y="14514"/>
                </a:lnTo>
                <a:lnTo>
                  <a:pt x="4354715" y="5843736"/>
                </a:lnTo>
                <a:lnTo>
                  <a:pt x="0" y="5829222"/>
                </a:lnTo>
                <a:lnTo>
                  <a:pt x="6400799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75000"/>
                  <a:alpha val="0"/>
                </a:schemeClr>
              </a:gs>
              <a:gs pos="25400">
                <a:srgbClr val="7E7E7E"/>
              </a:gs>
              <a:gs pos="67900">
                <a:srgbClr val="373737"/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4107607" y="987586"/>
            <a:ext cx="4636722" cy="5843736"/>
          </a:xfrm>
          <a:prstGeom prst="line">
            <a:avLst/>
          </a:prstGeom>
          <a:ln w="63500">
            <a:gradFill>
              <a:gsLst>
                <a:gs pos="0">
                  <a:srgbClr val="FF9900"/>
                </a:gs>
                <a:gs pos="50000">
                  <a:srgbClr val="FFC000"/>
                </a:gs>
                <a:gs pos="80000">
                  <a:srgbClr val="FFE600"/>
                </a:gs>
                <a:gs pos="100000">
                  <a:srgbClr val="FFFF00">
                    <a:alpha val="0"/>
                  </a:srgbClr>
                </a:gs>
              </a:gsLst>
              <a:lin ang="5400000" scaled="0"/>
            </a:gra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1368090" y="4541602"/>
            <a:ext cx="1883770" cy="1405060"/>
            <a:chOff x="1535756" y="4337982"/>
            <a:chExt cx="1883770" cy="1405060"/>
          </a:xfrm>
        </p:grpSpPr>
        <p:sp>
          <p:nvSpPr>
            <p:cNvPr id="2" name="平行四边形 1"/>
            <p:cNvSpPr/>
            <p:nvPr/>
          </p:nvSpPr>
          <p:spPr>
            <a:xfrm>
              <a:off x="1535756" y="5184221"/>
              <a:ext cx="1883770" cy="558821"/>
            </a:xfrm>
            <a:custGeom>
              <a:avLst/>
              <a:gdLst>
                <a:gd name="connsiteX0" fmla="*/ 0 w 6371232"/>
                <a:gd name="connsiteY0" fmla="*/ 1872208 h 1872208"/>
                <a:gd name="connsiteX1" fmla="*/ 881960 w 6371232"/>
                <a:gd name="connsiteY1" fmla="*/ 0 h 1872208"/>
                <a:gd name="connsiteX2" fmla="*/ 6371232 w 6371232"/>
                <a:gd name="connsiteY2" fmla="*/ 0 h 1872208"/>
                <a:gd name="connsiteX3" fmla="*/ 5489272 w 6371232"/>
                <a:gd name="connsiteY3" fmla="*/ 1872208 h 1872208"/>
                <a:gd name="connsiteX4" fmla="*/ 0 w 6371232"/>
                <a:gd name="connsiteY4" fmla="*/ 1872208 h 1872208"/>
                <a:gd name="connsiteX0" fmla="*/ 0 w 6342203"/>
                <a:gd name="connsiteY0" fmla="*/ 1451294 h 1872208"/>
                <a:gd name="connsiteX1" fmla="*/ 852931 w 6342203"/>
                <a:gd name="connsiteY1" fmla="*/ 0 h 1872208"/>
                <a:gd name="connsiteX2" fmla="*/ 6342203 w 6342203"/>
                <a:gd name="connsiteY2" fmla="*/ 0 h 1872208"/>
                <a:gd name="connsiteX3" fmla="*/ 5460243 w 6342203"/>
                <a:gd name="connsiteY3" fmla="*/ 1872208 h 1872208"/>
                <a:gd name="connsiteX4" fmla="*/ 0 w 6342203"/>
                <a:gd name="connsiteY4" fmla="*/ 1451294 h 1872208"/>
                <a:gd name="connsiteX0" fmla="*/ 0 w 6342203"/>
                <a:gd name="connsiteY0" fmla="*/ 1915751 h 2336665"/>
                <a:gd name="connsiteX1" fmla="*/ 1070645 w 6342203"/>
                <a:gd name="connsiteY1" fmla="*/ 0 h 2336665"/>
                <a:gd name="connsiteX2" fmla="*/ 6342203 w 6342203"/>
                <a:gd name="connsiteY2" fmla="*/ 464457 h 2336665"/>
                <a:gd name="connsiteX3" fmla="*/ 5460243 w 6342203"/>
                <a:gd name="connsiteY3" fmla="*/ 2336665 h 2336665"/>
                <a:gd name="connsiteX4" fmla="*/ 0 w 6342203"/>
                <a:gd name="connsiteY4" fmla="*/ 1915751 h 2336665"/>
                <a:gd name="connsiteX0" fmla="*/ 0 w 6342203"/>
                <a:gd name="connsiteY0" fmla="*/ 1756094 h 2177008"/>
                <a:gd name="connsiteX1" fmla="*/ 1027102 w 6342203"/>
                <a:gd name="connsiteY1" fmla="*/ 0 h 2177008"/>
                <a:gd name="connsiteX2" fmla="*/ 6342203 w 6342203"/>
                <a:gd name="connsiteY2" fmla="*/ 304800 h 2177008"/>
                <a:gd name="connsiteX3" fmla="*/ 5460243 w 6342203"/>
                <a:gd name="connsiteY3" fmla="*/ 2177008 h 2177008"/>
                <a:gd name="connsiteX4" fmla="*/ 0 w 6342203"/>
                <a:gd name="connsiteY4" fmla="*/ 1756094 h 2177008"/>
                <a:gd name="connsiteX0" fmla="*/ 0 w 7703943"/>
                <a:gd name="connsiteY0" fmla="*/ 1756094 h 2177008"/>
                <a:gd name="connsiteX1" fmla="*/ 1027102 w 7703943"/>
                <a:gd name="connsiteY1" fmla="*/ 0 h 2177008"/>
                <a:gd name="connsiteX2" fmla="*/ 7703943 w 7703943"/>
                <a:gd name="connsiteY2" fmla="*/ 527124 h 2177008"/>
                <a:gd name="connsiteX3" fmla="*/ 5460243 w 7703943"/>
                <a:gd name="connsiteY3" fmla="*/ 2177008 h 2177008"/>
                <a:gd name="connsiteX4" fmla="*/ 0 w 7703943"/>
                <a:gd name="connsiteY4" fmla="*/ 1756094 h 2177008"/>
                <a:gd name="connsiteX0" fmla="*/ 0 w 7703943"/>
                <a:gd name="connsiteY0" fmla="*/ 1589350 h 2010264"/>
                <a:gd name="connsiteX1" fmla="*/ 3166980 w 7703943"/>
                <a:gd name="connsiteY1" fmla="*/ 0 h 2010264"/>
                <a:gd name="connsiteX2" fmla="*/ 7703943 w 7703943"/>
                <a:gd name="connsiteY2" fmla="*/ 360380 h 2010264"/>
                <a:gd name="connsiteX3" fmla="*/ 5460243 w 7703943"/>
                <a:gd name="connsiteY3" fmla="*/ 2010264 h 2010264"/>
                <a:gd name="connsiteX4" fmla="*/ 0 w 7703943"/>
                <a:gd name="connsiteY4" fmla="*/ 1589350 h 2010264"/>
                <a:gd name="connsiteX0" fmla="*/ 0 w 7398246"/>
                <a:gd name="connsiteY0" fmla="*/ 1672721 h 2010264"/>
                <a:gd name="connsiteX1" fmla="*/ 2861283 w 7398246"/>
                <a:gd name="connsiteY1" fmla="*/ 0 h 2010264"/>
                <a:gd name="connsiteX2" fmla="*/ 7398246 w 7398246"/>
                <a:gd name="connsiteY2" fmla="*/ 360380 h 2010264"/>
                <a:gd name="connsiteX3" fmla="*/ 5154546 w 7398246"/>
                <a:gd name="connsiteY3" fmla="*/ 2010264 h 2010264"/>
                <a:gd name="connsiteX4" fmla="*/ 0 w 7398246"/>
                <a:gd name="connsiteY4" fmla="*/ 1672721 h 2010264"/>
                <a:gd name="connsiteX0" fmla="*/ 0 w 6898015"/>
                <a:gd name="connsiteY0" fmla="*/ 1617140 h 2010264"/>
                <a:gd name="connsiteX1" fmla="*/ 2361052 w 6898015"/>
                <a:gd name="connsiteY1" fmla="*/ 0 h 2010264"/>
                <a:gd name="connsiteX2" fmla="*/ 6898015 w 6898015"/>
                <a:gd name="connsiteY2" fmla="*/ 360380 h 2010264"/>
                <a:gd name="connsiteX3" fmla="*/ 4654315 w 6898015"/>
                <a:gd name="connsiteY3" fmla="*/ 2010264 h 2010264"/>
                <a:gd name="connsiteX4" fmla="*/ 0 w 6898015"/>
                <a:gd name="connsiteY4" fmla="*/ 1617140 h 2010264"/>
                <a:gd name="connsiteX0" fmla="*/ 0 w 6870224"/>
                <a:gd name="connsiteY0" fmla="*/ 1756093 h 2010264"/>
                <a:gd name="connsiteX1" fmla="*/ 2333261 w 6870224"/>
                <a:gd name="connsiteY1" fmla="*/ 0 h 2010264"/>
                <a:gd name="connsiteX2" fmla="*/ 6870224 w 6870224"/>
                <a:gd name="connsiteY2" fmla="*/ 360380 h 2010264"/>
                <a:gd name="connsiteX3" fmla="*/ 4626524 w 6870224"/>
                <a:gd name="connsiteY3" fmla="*/ 2010264 h 2010264"/>
                <a:gd name="connsiteX4" fmla="*/ 0 w 6870224"/>
                <a:gd name="connsiteY4" fmla="*/ 1756093 h 2010264"/>
                <a:gd name="connsiteX0" fmla="*/ 0 w 6870224"/>
                <a:gd name="connsiteY0" fmla="*/ 1756093 h 2038055"/>
                <a:gd name="connsiteX1" fmla="*/ 2333261 w 6870224"/>
                <a:gd name="connsiteY1" fmla="*/ 0 h 2038055"/>
                <a:gd name="connsiteX2" fmla="*/ 6870224 w 6870224"/>
                <a:gd name="connsiteY2" fmla="*/ 360380 h 2038055"/>
                <a:gd name="connsiteX3" fmla="*/ 4848848 w 6870224"/>
                <a:gd name="connsiteY3" fmla="*/ 2038055 h 2038055"/>
                <a:gd name="connsiteX4" fmla="*/ 0 w 6870224"/>
                <a:gd name="connsiteY4" fmla="*/ 1756093 h 203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224" h="2038055">
                  <a:moveTo>
                    <a:pt x="0" y="1756093"/>
                  </a:moveTo>
                  <a:lnTo>
                    <a:pt x="2333261" y="0"/>
                  </a:lnTo>
                  <a:lnTo>
                    <a:pt x="6870224" y="360380"/>
                  </a:lnTo>
                  <a:lnTo>
                    <a:pt x="4848848" y="2038055"/>
                  </a:lnTo>
                  <a:lnTo>
                    <a:pt x="0" y="175609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剪去同侧角的矩形 2"/>
            <p:cNvSpPr/>
            <p:nvPr/>
          </p:nvSpPr>
          <p:spPr>
            <a:xfrm>
              <a:off x="2080327" y="4439813"/>
              <a:ext cx="821624" cy="1095412"/>
            </a:xfrm>
            <a:custGeom>
              <a:avLst/>
              <a:gdLst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4024064 h 4024064"/>
                <a:gd name="connsiteX6" fmla="*/ 0 w 2952328"/>
                <a:gd name="connsiteY6" fmla="*/ 4024064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4024064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87086 w 2952328"/>
                <a:gd name="connsiteY5" fmla="*/ 3762807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3864407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58058 w 2952328"/>
                <a:gd name="connsiteY5" fmla="*/ 3849892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762806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762806 h 4024064"/>
                <a:gd name="connsiteX6" fmla="*/ 14515 w 2952328"/>
                <a:gd name="connsiteY6" fmla="*/ 38644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878920 h 4024064"/>
                <a:gd name="connsiteX6" fmla="*/ 14515 w 2952328"/>
                <a:gd name="connsiteY6" fmla="*/ 38644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3460 w 2953723"/>
                <a:gd name="connsiteY0" fmla="*/ 0 h 4024064"/>
                <a:gd name="connsiteX1" fmla="*/ 2461658 w 2953723"/>
                <a:gd name="connsiteY1" fmla="*/ 0 h 4024064"/>
                <a:gd name="connsiteX2" fmla="*/ 2953723 w 2953723"/>
                <a:gd name="connsiteY2" fmla="*/ 492065 h 4024064"/>
                <a:gd name="connsiteX3" fmla="*/ 2953723 w 2953723"/>
                <a:gd name="connsiteY3" fmla="*/ 4024064 h 4024064"/>
                <a:gd name="connsiteX4" fmla="*/ 2953723 w 2953723"/>
                <a:gd name="connsiteY4" fmla="*/ 4024064 h 4024064"/>
                <a:gd name="connsiteX5" fmla="*/ 15910 w 2953723"/>
                <a:gd name="connsiteY5" fmla="*/ 3878920 h 4024064"/>
                <a:gd name="connsiteX6" fmla="*/ 1396 w 2953723"/>
                <a:gd name="connsiteY6" fmla="*/ 3733778 h 4024064"/>
                <a:gd name="connsiteX7" fmla="*/ 1395 w 2953723"/>
                <a:gd name="connsiteY7" fmla="*/ 492065 h 4024064"/>
                <a:gd name="connsiteX8" fmla="*/ 493460 w 2953723"/>
                <a:gd name="connsiteY8" fmla="*/ 0 h 4024064"/>
                <a:gd name="connsiteX0" fmla="*/ 493460 w 2953723"/>
                <a:gd name="connsiteY0" fmla="*/ 0 h 4024064"/>
                <a:gd name="connsiteX1" fmla="*/ 2461658 w 2953723"/>
                <a:gd name="connsiteY1" fmla="*/ 0 h 4024064"/>
                <a:gd name="connsiteX2" fmla="*/ 2953723 w 2953723"/>
                <a:gd name="connsiteY2" fmla="*/ 492065 h 4024064"/>
                <a:gd name="connsiteX3" fmla="*/ 2953723 w 2953723"/>
                <a:gd name="connsiteY3" fmla="*/ 4024064 h 4024064"/>
                <a:gd name="connsiteX4" fmla="*/ 2953723 w 2953723"/>
                <a:gd name="connsiteY4" fmla="*/ 4024064 h 4024064"/>
                <a:gd name="connsiteX5" fmla="*/ 1396 w 2953723"/>
                <a:gd name="connsiteY5" fmla="*/ 3762806 h 4024064"/>
                <a:gd name="connsiteX6" fmla="*/ 1396 w 2953723"/>
                <a:gd name="connsiteY6" fmla="*/ 3733778 h 4024064"/>
                <a:gd name="connsiteX7" fmla="*/ 1395 w 2953723"/>
                <a:gd name="connsiteY7" fmla="*/ 492065 h 4024064"/>
                <a:gd name="connsiteX8" fmla="*/ 493460 w 2953723"/>
                <a:gd name="connsiteY8" fmla="*/ 0 h 4024064"/>
                <a:gd name="connsiteX0" fmla="*/ 507221 w 2967484"/>
                <a:gd name="connsiteY0" fmla="*/ 0 h 4024064"/>
                <a:gd name="connsiteX1" fmla="*/ 2475419 w 2967484"/>
                <a:gd name="connsiteY1" fmla="*/ 0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762806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67484"/>
                <a:gd name="connsiteY0" fmla="*/ 0 h 4024064"/>
                <a:gd name="connsiteX1" fmla="*/ 2475419 w 2967484"/>
                <a:gd name="connsiteY1" fmla="*/ 0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820864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67484"/>
                <a:gd name="connsiteY0" fmla="*/ 0 h 4024064"/>
                <a:gd name="connsiteX1" fmla="*/ 2678619 w 2967484"/>
                <a:gd name="connsiteY1" fmla="*/ 72571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820864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96512"/>
                <a:gd name="connsiteY0" fmla="*/ 0 h 4024064"/>
                <a:gd name="connsiteX1" fmla="*/ 2678619 w 2996512"/>
                <a:gd name="connsiteY1" fmla="*/ 72571 h 4024064"/>
                <a:gd name="connsiteX2" fmla="*/ 2996512 w 2996512"/>
                <a:gd name="connsiteY2" fmla="*/ 390465 h 4024064"/>
                <a:gd name="connsiteX3" fmla="*/ 2967484 w 2996512"/>
                <a:gd name="connsiteY3" fmla="*/ 4024064 h 4024064"/>
                <a:gd name="connsiteX4" fmla="*/ 2967484 w 2996512"/>
                <a:gd name="connsiteY4" fmla="*/ 4024064 h 4024064"/>
                <a:gd name="connsiteX5" fmla="*/ 15157 w 2996512"/>
                <a:gd name="connsiteY5" fmla="*/ 3820864 h 4024064"/>
                <a:gd name="connsiteX6" fmla="*/ 643 w 2996512"/>
                <a:gd name="connsiteY6" fmla="*/ 3806349 h 4024064"/>
                <a:gd name="connsiteX7" fmla="*/ 15156 w 2996512"/>
                <a:gd name="connsiteY7" fmla="*/ 492065 h 4024064"/>
                <a:gd name="connsiteX8" fmla="*/ 507221 w 2996512"/>
                <a:gd name="connsiteY8" fmla="*/ 0 h 4024064"/>
                <a:gd name="connsiteX0" fmla="*/ 362078 w 2996512"/>
                <a:gd name="connsiteY0" fmla="*/ 0 h 3995035"/>
                <a:gd name="connsiteX1" fmla="*/ 2678619 w 2996512"/>
                <a:gd name="connsiteY1" fmla="*/ 43542 h 3995035"/>
                <a:gd name="connsiteX2" fmla="*/ 2996512 w 2996512"/>
                <a:gd name="connsiteY2" fmla="*/ 361436 h 3995035"/>
                <a:gd name="connsiteX3" fmla="*/ 2967484 w 2996512"/>
                <a:gd name="connsiteY3" fmla="*/ 3995035 h 3995035"/>
                <a:gd name="connsiteX4" fmla="*/ 2967484 w 2996512"/>
                <a:gd name="connsiteY4" fmla="*/ 3995035 h 3995035"/>
                <a:gd name="connsiteX5" fmla="*/ 15157 w 2996512"/>
                <a:gd name="connsiteY5" fmla="*/ 3791835 h 3995035"/>
                <a:gd name="connsiteX6" fmla="*/ 643 w 2996512"/>
                <a:gd name="connsiteY6" fmla="*/ 3777320 h 3995035"/>
                <a:gd name="connsiteX7" fmla="*/ 15156 w 2996512"/>
                <a:gd name="connsiteY7" fmla="*/ 463036 h 3995035"/>
                <a:gd name="connsiteX8" fmla="*/ 362078 w 2996512"/>
                <a:gd name="connsiteY8" fmla="*/ 0 h 3995035"/>
                <a:gd name="connsiteX0" fmla="*/ 362078 w 2996512"/>
                <a:gd name="connsiteY0" fmla="*/ 0 h 3995035"/>
                <a:gd name="connsiteX1" fmla="*/ 2678619 w 2996512"/>
                <a:gd name="connsiteY1" fmla="*/ 43542 h 3995035"/>
                <a:gd name="connsiteX2" fmla="*/ 2996512 w 2996512"/>
                <a:gd name="connsiteY2" fmla="*/ 361436 h 3995035"/>
                <a:gd name="connsiteX3" fmla="*/ 2967484 w 2996512"/>
                <a:gd name="connsiteY3" fmla="*/ 3995035 h 3995035"/>
                <a:gd name="connsiteX4" fmla="*/ 2967484 w 2996512"/>
                <a:gd name="connsiteY4" fmla="*/ 3995035 h 3995035"/>
                <a:gd name="connsiteX5" fmla="*/ 15157 w 2996512"/>
                <a:gd name="connsiteY5" fmla="*/ 3791835 h 3995035"/>
                <a:gd name="connsiteX6" fmla="*/ 643 w 2996512"/>
                <a:gd name="connsiteY6" fmla="*/ 3777320 h 3995035"/>
                <a:gd name="connsiteX7" fmla="*/ 15156 w 2996512"/>
                <a:gd name="connsiteY7" fmla="*/ 230808 h 3995035"/>
                <a:gd name="connsiteX8" fmla="*/ 362078 w 2996512"/>
                <a:gd name="connsiteY8" fmla="*/ 0 h 399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96512" h="3995035">
                  <a:moveTo>
                    <a:pt x="362078" y="0"/>
                  </a:moveTo>
                  <a:lnTo>
                    <a:pt x="2678619" y="43542"/>
                  </a:lnTo>
                  <a:lnTo>
                    <a:pt x="2996512" y="361436"/>
                  </a:lnTo>
                  <a:lnTo>
                    <a:pt x="2967484" y="3995035"/>
                  </a:lnTo>
                  <a:lnTo>
                    <a:pt x="2967484" y="3995035"/>
                  </a:lnTo>
                  <a:lnTo>
                    <a:pt x="15157" y="3791835"/>
                  </a:lnTo>
                  <a:lnTo>
                    <a:pt x="643" y="3777320"/>
                  </a:lnTo>
                  <a:cubicBezTo>
                    <a:pt x="-4195" y="2687073"/>
                    <a:pt x="19994" y="1321055"/>
                    <a:pt x="15156" y="230808"/>
                  </a:cubicBezTo>
                  <a:lnTo>
                    <a:pt x="36207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6699"/>
                </a:gs>
                <a:gs pos="100000">
                  <a:srgbClr val="33CCFF"/>
                </a:gs>
              </a:gsLst>
              <a:lin ang="16200000" scaled="1"/>
              <a:tileRect/>
            </a:gradFill>
            <a:ln w="25400"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平行四边形 4"/>
            <p:cNvSpPr/>
            <p:nvPr/>
          </p:nvSpPr>
          <p:spPr>
            <a:xfrm>
              <a:off x="2175840" y="4368190"/>
              <a:ext cx="690448" cy="90916"/>
            </a:xfrm>
            <a:custGeom>
              <a:avLst/>
              <a:gdLst>
                <a:gd name="connsiteX0" fmla="*/ 0 w 2895477"/>
                <a:gd name="connsiteY0" fmla="*/ 288032 h 288032"/>
                <a:gd name="connsiteX1" fmla="*/ 166350 w 2895477"/>
                <a:gd name="connsiteY1" fmla="*/ 0 h 288032"/>
                <a:gd name="connsiteX2" fmla="*/ 2895477 w 2895477"/>
                <a:gd name="connsiteY2" fmla="*/ 0 h 288032"/>
                <a:gd name="connsiteX3" fmla="*/ 2729127 w 2895477"/>
                <a:gd name="connsiteY3" fmla="*/ 288032 h 288032"/>
                <a:gd name="connsiteX4" fmla="*/ 0 w 2895477"/>
                <a:gd name="connsiteY4" fmla="*/ 288032 h 288032"/>
                <a:gd name="connsiteX0" fmla="*/ 0 w 2851934"/>
                <a:gd name="connsiteY0" fmla="*/ 215460 h 288032"/>
                <a:gd name="connsiteX1" fmla="*/ 122807 w 2851934"/>
                <a:gd name="connsiteY1" fmla="*/ 0 h 288032"/>
                <a:gd name="connsiteX2" fmla="*/ 2851934 w 2851934"/>
                <a:gd name="connsiteY2" fmla="*/ 0 h 288032"/>
                <a:gd name="connsiteX3" fmla="*/ 2685584 w 2851934"/>
                <a:gd name="connsiteY3" fmla="*/ 288032 h 288032"/>
                <a:gd name="connsiteX4" fmla="*/ 0 w 2851934"/>
                <a:gd name="connsiteY4" fmla="*/ 215460 h 288032"/>
                <a:gd name="connsiteX0" fmla="*/ 0 w 2851934"/>
                <a:gd name="connsiteY0" fmla="*/ 259003 h 331575"/>
                <a:gd name="connsiteX1" fmla="*/ 514693 w 2851934"/>
                <a:gd name="connsiteY1" fmla="*/ 0 h 331575"/>
                <a:gd name="connsiteX2" fmla="*/ 2851934 w 2851934"/>
                <a:gd name="connsiteY2" fmla="*/ 43543 h 331575"/>
                <a:gd name="connsiteX3" fmla="*/ 2685584 w 2851934"/>
                <a:gd name="connsiteY3" fmla="*/ 331575 h 331575"/>
                <a:gd name="connsiteX4" fmla="*/ 0 w 2851934"/>
                <a:gd name="connsiteY4" fmla="*/ 259003 h 331575"/>
                <a:gd name="connsiteX0" fmla="*/ 0 w 2576163"/>
                <a:gd name="connsiteY0" fmla="*/ 259003 h 331575"/>
                <a:gd name="connsiteX1" fmla="*/ 238922 w 2576163"/>
                <a:gd name="connsiteY1" fmla="*/ 0 h 331575"/>
                <a:gd name="connsiteX2" fmla="*/ 2576163 w 2576163"/>
                <a:gd name="connsiteY2" fmla="*/ 43543 h 331575"/>
                <a:gd name="connsiteX3" fmla="*/ 2409813 w 2576163"/>
                <a:gd name="connsiteY3" fmla="*/ 331575 h 331575"/>
                <a:gd name="connsiteX4" fmla="*/ 0 w 2576163"/>
                <a:gd name="connsiteY4" fmla="*/ 259003 h 331575"/>
                <a:gd name="connsiteX0" fmla="*/ 0 w 2547135"/>
                <a:gd name="connsiteY0" fmla="*/ 259003 h 331575"/>
                <a:gd name="connsiteX1" fmla="*/ 238922 w 2547135"/>
                <a:gd name="connsiteY1" fmla="*/ 0 h 331575"/>
                <a:gd name="connsiteX2" fmla="*/ 2547135 w 2547135"/>
                <a:gd name="connsiteY2" fmla="*/ 87086 h 331575"/>
                <a:gd name="connsiteX3" fmla="*/ 2409813 w 2547135"/>
                <a:gd name="connsiteY3" fmla="*/ 331575 h 331575"/>
                <a:gd name="connsiteX4" fmla="*/ 0 w 2547135"/>
                <a:gd name="connsiteY4" fmla="*/ 259003 h 331575"/>
                <a:gd name="connsiteX0" fmla="*/ 0 w 2547135"/>
                <a:gd name="connsiteY0" fmla="*/ 259003 h 331575"/>
                <a:gd name="connsiteX1" fmla="*/ 238922 w 2547135"/>
                <a:gd name="connsiteY1" fmla="*/ 0 h 331575"/>
                <a:gd name="connsiteX2" fmla="*/ 2547135 w 2547135"/>
                <a:gd name="connsiteY2" fmla="*/ 87086 h 331575"/>
                <a:gd name="connsiteX3" fmla="*/ 2351756 w 2547135"/>
                <a:gd name="connsiteY3" fmla="*/ 331575 h 331575"/>
                <a:gd name="connsiteX4" fmla="*/ 0 w 2547135"/>
                <a:gd name="connsiteY4" fmla="*/ 259003 h 331575"/>
                <a:gd name="connsiteX0" fmla="*/ 0 w 2518106"/>
                <a:gd name="connsiteY0" fmla="*/ 259003 h 331575"/>
                <a:gd name="connsiteX1" fmla="*/ 209893 w 2518106"/>
                <a:gd name="connsiteY1" fmla="*/ 0 h 331575"/>
                <a:gd name="connsiteX2" fmla="*/ 2518106 w 2518106"/>
                <a:gd name="connsiteY2" fmla="*/ 87086 h 331575"/>
                <a:gd name="connsiteX3" fmla="*/ 2322727 w 2518106"/>
                <a:gd name="connsiteY3" fmla="*/ 331575 h 331575"/>
                <a:gd name="connsiteX4" fmla="*/ 0 w 2518106"/>
                <a:gd name="connsiteY4" fmla="*/ 259003 h 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8106" h="331575">
                  <a:moveTo>
                    <a:pt x="0" y="259003"/>
                  </a:moveTo>
                  <a:lnTo>
                    <a:pt x="209893" y="0"/>
                  </a:lnTo>
                  <a:lnTo>
                    <a:pt x="2518106" y="87086"/>
                  </a:lnTo>
                  <a:lnTo>
                    <a:pt x="2322727" y="331575"/>
                  </a:lnTo>
                  <a:lnTo>
                    <a:pt x="0" y="259003"/>
                  </a:lnTo>
                  <a:close/>
                </a:path>
              </a:pathLst>
            </a:custGeom>
            <a:solidFill>
              <a:srgbClr val="3399FF"/>
            </a:solidFill>
            <a:ln w="25400"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814978" y="4392529"/>
              <a:ext cx="149993" cy="149073"/>
            </a:xfrm>
            <a:custGeom>
              <a:avLst/>
              <a:gdLst>
                <a:gd name="connsiteX0" fmla="*/ 0 w 576064"/>
                <a:gd name="connsiteY0" fmla="*/ 0 h 282421"/>
                <a:gd name="connsiteX1" fmla="*/ 576064 w 576064"/>
                <a:gd name="connsiteY1" fmla="*/ 0 h 282421"/>
                <a:gd name="connsiteX2" fmla="*/ 576064 w 576064"/>
                <a:gd name="connsiteY2" fmla="*/ 282421 h 282421"/>
                <a:gd name="connsiteX3" fmla="*/ 0 w 576064"/>
                <a:gd name="connsiteY3" fmla="*/ 282421 h 282421"/>
                <a:gd name="connsiteX4" fmla="*/ 0 w 576064"/>
                <a:gd name="connsiteY4" fmla="*/ 0 h 282421"/>
                <a:gd name="connsiteX0" fmla="*/ 43543 w 576064"/>
                <a:gd name="connsiteY0" fmla="*/ 0 h 384021"/>
                <a:gd name="connsiteX1" fmla="*/ 576064 w 576064"/>
                <a:gd name="connsiteY1" fmla="*/ 101600 h 384021"/>
                <a:gd name="connsiteX2" fmla="*/ 576064 w 576064"/>
                <a:gd name="connsiteY2" fmla="*/ 384021 h 384021"/>
                <a:gd name="connsiteX3" fmla="*/ 0 w 576064"/>
                <a:gd name="connsiteY3" fmla="*/ 384021 h 384021"/>
                <a:gd name="connsiteX4" fmla="*/ 43543 w 576064"/>
                <a:gd name="connsiteY4" fmla="*/ 0 h 384021"/>
                <a:gd name="connsiteX0" fmla="*/ 159657 w 692178"/>
                <a:gd name="connsiteY0" fmla="*/ 0 h 384021"/>
                <a:gd name="connsiteX1" fmla="*/ 692178 w 692178"/>
                <a:gd name="connsiteY1" fmla="*/ 101600 h 384021"/>
                <a:gd name="connsiteX2" fmla="*/ 692178 w 692178"/>
                <a:gd name="connsiteY2" fmla="*/ 384021 h 384021"/>
                <a:gd name="connsiteX3" fmla="*/ 0 w 692178"/>
                <a:gd name="connsiteY3" fmla="*/ 224363 h 384021"/>
                <a:gd name="connsiteX4" fmla="*/ 159657 w 692178"/>
                <a:gd name="connsiteY4" fmla="*/ 0 h 384021"/>
                <a:gd name="connsiteX0" fmla="*/ 159657 w 692178"/>
                <a:gd name="connsiteY0" fmla="*/ 0 h 543678"/>
                <a:gd name="connsiteX1" fmla="*/ 692178 w 692178"/>
                <a:gd name="connsiteY1" fmla="*/ 101600 h 543678"/>
                <a:gd name="connsiteX2" fmla="*/ 271263 w 692178"/>
                <a:gd name="connsiteY2" fmla="*/ 543678 h 543678"/>
                <a:gd name="connsiteX3" fmla="*/ 0 w 692178"/>
                <a:gd name="connsiteY3" fmla="*/ 224363 h 543678"/>
                <a:gd name="connsiteX4" fmla="*/ 159657 w 692178"/>
                <a:gd name="connsiteY4" fmla="*/ 0 h 543678"/>
                <a:gd name="connsiteX0" fmla="*/ 159657 w 488978"/>
                <a:gd name="connsiteY0" fmla="*/ 0 h 543678"/>
                <a:gd name="connsiteX1" fmla="*/ 488978 w 488978"/>
                <a:gd name="connsiteY1" fmla="*/ 319314 h 543678"/>
                <a:gd name="connsiteX2" fmla="*/ 271263 w 488978"/>
                <a:gd name="connsiteY2" fmla="*/ 543678 h 543678"/>
                <a:gd name="connsiteX3" fmla="*/ 0 w 488978"/>
                <a:gd name="connsiteY3" fmla="*/ 224363 h 543678"/>
                <a:gd name="connsiteX4" fmla="*/ 159657 w 488978"/>
                <a:gd name="connsiteY4" fmla="*/ 0 h 543678"/>
                <a:gd name="connsiteX0" fmla="*/ 217714 w 547035"/>
                <a:gd name="connsiteY0" fmla="*/ 0 h 543678"/>
                <a:gd name="connsiteX1" fmla="*/ 547035 w 547035"/>
                <a:gd name="connsiteY1" fmla="*/ 319314 h 543678"/>
                <a:gd name="connsiteX2" fmla="*/ 329320 w 547035"/>
                <a:gd name="connsiteY2" fmla="*/ 543678 h 543678"/>
                <a:gd name="connsiteX3" fmla="*/ 0 w 547035"/>
                <a:gd name="connsiteY3" fmla="*/ 209849 h 543678"/>
                <a:gd name="connsiteX4" fmla="*/ 217714 w 547035"/>
                <a:gd name="connsiteY4" fmla="*/ 0 h 543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35" h="543678">
                  <a:moveTo>
                    <a:pt x="217714" y="0"/>
                  </a:moveTo>
                  <a:lnTo>
                    <a:pt x="547035" y="319314"/>
                  </a:lnTo>
                  <a:lnTo>
                    <a:pt x="329320" y="543678"/>
                  </a:lnTo>
                  <a:lnTo>
                    <a:pt x="0" y="209849"/>
                  </a:lnTo>
                  <a:lnTo>
                    <a:pt x="217714" y="0"/>
                  </a:lnTo>
                  <a:close/>
                </a:path>
              </a:pathLst>
            </a:custGeom>
            <a:solidFill>
              <a:srgbClr val="3399FF"/>
            </a:solidFill>
            <a:ln w="25400"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 rot="7568438">
              <a:off x="2062705" y="4412043"/>
              <a:ext cx="192613" cy="44491"/>
            </a:xfrm>
            <a:custGeom>
              <a:avLst/>
              <a:gdLst>
                <a:gd name="connsiteX0" fmla="*/ 0 w 864096"/>
                <a:gd name="connsiteY0" fmla="*/ 172448 h 172448"/>
                <a:gd name="connsiteX1" fmla="*/ 432048 w 864096"/>
                <a:gd name="connsiteY1" fmla="*/ 0 h 172448"/>
                <a:gd name="connsiteX2" fmla="*/ 864096 w 864096"/>
                <a:gd name="connsiteY2" fmla="*/ 172448 h 172448"/>
                <a:gd name="connsiteX3" fmla="*/ 0 w 864096"/>
                <a:gd name="connsiteY3" fmla="*/ 172448 h 172448"/>
                <a:gd name="connsiteX0" fmla="*/ 0 w 813968"/>
                <a:gd name="connsiteY0" fmla="*/ 172448 h 172448"/>
                <a:gd name="connsiteX1" fmla="*/ 432048 w 813968"/>
                <a:gd name="connsiteY1" fmla="*/ 0 h 172448"/>
                <a:gd name="connsiteX2" fmla="*/ 813968 w 813968"/>
                <a:gd name="connsiteY2" fmla="*/ 144185 h 172448"/>
                <a:gd name="connsiteX3" fmla="*/ 0 w 813968"/>
                <a:gd name="connsiteY3" fmla="*/ 172448 h 172448"/>
                <a:gd name="connsiteX0" fmla="*/ 0 w 729611"/>
                <a:gd name="connsiteY0" fmla="*/ 0 h 163084"/>
                <a:gd name="connsiteX1" fmla="*/ 347691 w 729611"/>
                <a:gd name="connsiteY1" fmla="*/ 18899 h 163084"/>
                <a:gd name="connsiteX2" fmla="*/ 729611 w 729611"/>
                <a:gd name="connsiteY2" fmla="*/ 163084 h 163084"/>
                <a:gd name="connsiteX3" fmla="*/ 0 w 729611"/>
                <a:gd name="connsiteY3" fmla="*/ 0 h 163084"/>
                <a:gd name="connsiteX0" fmla="*/ 0 w 708609"/>
                <a:gd name="connsiteY0" fmla="*/ 0 h 166626"/>
                <a:gd name="connsiteX1" fmla="*/ 326689 w 708609"/>
                <a:gd name="connsiteY1" fmla="*/ 22441 h 166626"/>
                <a:gd name="connsiteX2" fmla="*/ 708609 w 708609"/>
                <a:gd name="connsiteY2" fmla="*/ 166626 h 166626"/>
                <a:gd name="connsiteX3" fmla="*/ 0 w 708609"/>
                <a:gd name="connsiteY3" fmla="*/ 0 h 166626"/>
                <a:gd name="connsiteX0" fmla="*/ 0 w 698259"/>
                <a:gd name="connsiteY0" fmla="*/ 0 h 156492"/>
                <a:gd name="connsiteX1" fmla="*/ 326689 w 698259"/>
                <a:gd name="connsiteY1" fmla="*/ 22441 h 156492"/>
                <a:gd name="connsiteX2" fmla="*/ 698259 w 698259"/>
                <a:gd name="connsiteY2" fmla="*/ 156492 h 156492"/>
                <a:gd name="connsiteX3" fmla="*/ 0 w 698259"/>
                <a:gd name="connsiteY3" fmla="*/ 0 h 156492"/>
                <a:gd name="connsiteX0" fmla="*/ 0 w 702472"/>
                <a:gd name="connsiteY0" fmla="*/ 0 h 162261"/>
                <a:gd name="connsiteX1" fmla="*/ 326689 w 702472"/>
                <a:gd name="connsiteY1" fmla="*/ 22441 h 162261"/>
                <a:gd name="connsiteX2" fmla="*/ 702472 w 702472"/>
                <a:gd name="connsiteY2" fmla="*/ 162261 h 162261"/>
                <a:gd name="connsiteX3" fmla="*/ 0 w 702472"/>
                <a:gd name="connsiteY3" fmla="*/ 0 h 162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2472" h="162261">
                  <a:moveTo>
                    <a:pt x="0" y="0"/>
                  </a:moveTo>
                  <a:lnTo>
                    <a:pt x="326689" y="22441"/>
                  </a:lnTo>
                  <a:lnTo>
                    <a:pt x="702472" y="16226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6699"/>
                </a:gs>
                <a:gs pos="100000">
                  <a:srgbClr val="33CCFF"/>
                </a:gs>
              </a:gsLst>
              <a:lin ang="0" scaled="1"/>
              <a:tileRect/>
            </a:gradFill>
            <a:ln w="25400"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901951" y="4489866"/>
              <a:ext cx="59042" cy="1045359"/>
            </a:xfrm>
            <a:custGeom>
              <a:avLst/>
              <a:gdLst>
                <a:gd name="connsiteX0" fmla="*/ 0 w 229841"/>
                <a:gd name="connsiteY0" fmla="*/ 0 h 3623805"/>
                <a:gd name="connsiteX1" fmla="*/ 229841 w 229841"/>
                <a:gd name="connsiteY1" fmla="*/ 0 h 3623805"/>
                <a:gd name="connsiteX2" fmla="*/ 229841 w 229841"/>
                <a:gd name="connsiteY2" fmla="*/ 3623805 h 3623805"/>
                <a:gd name="connsiteX3" fmla="*/ 0 w 229841"/>
                <a:gd name="connsiteY3" fmla="*/ 3623805 h 3623805"/>
                <a:gd name="connsiteX4" fmla="*/ 0 w 229841"/>
                <a:gd name="connsiteY4" fmla="*/ 0 h 3623805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29841 w 258870"/>
                <a:gd name="connsiteY2" fmla="*/ 3841519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00813 w 258870"/>
                <a:gd name="connsiteY2" fmla="*/ 3623805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00813 w 258870"/>
                <a:gd name="connsiteY2" fmla="*/ 3507690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15328 w 258870"/>
                <a:gd name="connsiteY2" fmla="*/ 3420604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15328"/>
                <a:gd name="connsiteY0" fmla="*/ 188685 h 3812490"/>
                <a:gd name="connsiteX1" fmla="*/ 215327 w 215328"/>
                <a:gd name="connsiteY1" fmla="*/ 0 h 3812490"/>
                <a:gd name="connsiteX2" fmla="*/ 215328 w 215328"/>
                <a:gd name="connsiteY2" fmla="*/ 3391575 h 3812490"/>
                <a:gd name="connsiteX3" fmla="*/ 0 w 215328"/>
                <a:gd name="connsiteY3" fmla="*/ 3812490 h 3812490"/>
                <a:gd name="connsiteX4" fmla="*/ 0 w 215328"/>
                <a:gd name="connsiteY4" fmla="*/ 188685 h 3812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328" h="3812490">
                  <a:moveTo>
                    <a:pt x="0" y="188685"/>
                  </a:moveTo>
                  <a:lnTo>
                    <a:pt x="215327" y="0"/>
                  </a:lnTo>
                  <a:cubicBezTo>
                    <a:pt x="215327" y="1130525"/>
                    <a:pt x="215328" y="2261050"/>
                    <a:pt x="215328" y="3391575"/>
                  </a:cubicBezTo>
                  <a:lnTo>
                    <a:pt x="0" y="3812490"/>
                  </a:lnTo>
                  <a:lnTo>
                    <a:pt x="0" y="188685"/>
                  </a:lnTo>
                  <a:close/>
                </a:path>
              </a:pathLst>
            </a:custGeom>
            <a:solidFill>
              <a:srgbClr val="3399FF"/>
            </a:solidFill>
            <a:ln w="25400"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圆角矩形 13"/>
            <p:cNvSpPr/>
            <p:nvPr/>
          </p:nvSpPr>
          <p:spPr>
            <a:xfrm>
              <a:off x="2137245" y="4758677"/>
              <a:ext cx="698262" cy="422666"/>
            </a:xfrm>
            <a:custGeom>
              <a:avLst/>
              <a:gdLst>
                <a:gd name="connsiteX0" fmla="*/ 0 w 2579481"/>
                <a:gd name="connsiteY0" fmla="*/ 259196 h 1555147"/>
                <a:gd name="connsiteX1" fmla="*/ 259196 w 2579481"/>
                <a:gd name="connsiteY1" fmla="*/ 0 h 1555147"/>
                <a:gd name="connsiteX2" fmla="*/ 2320285 w 2579481"/>
                <a:gd name="connsiteY2" fmla="*/ 0 h 1555147"/>
                <a:gd name="connsiteX3" fmla="*/ 2579481 w 2579481"/>
                <a:gd name="connsiteY3" fmla="*/ 259196 h 1555147"/>
                <a:gd name="connsiteX4" fmla="*/ 2579481 w 2579481"/>
                <a:gd name="connsiteY4" fmla="*/ 1295951 h 1555147"/>
                <a:gd name="connsiteX5" fmla="*/ 2320285 w 2579481"/>
                <a:gd name="connsiteY5" fmla="*/ 1555147 h 1555147"/>
                <a:gd name="connsiteX6" fmla="*/ 259196 w 2579481"/>
                <a:gd name="connsiteY6" fmla="*/ 1555147 h 1555147"/>
                <a:gd name="connsiteX7" fmla="*/ 0 w 2579481"/>
                <a:gd name="connsiteY7" fmla="*/ 1295951 h 1555147"/>
                <a:gd name="connsiteX8" fmla="*/ 0 w 2579481"/>
                <a:gd name="connsiteY8" fmla="*/ 259196 h 1555147"/>
                <a:gd name="connsiteX0" fmla="*/ 0 w 2579481"/>
                <a:gd name="connsiteY0" fmla="*/ 259196 h 1555147"/>
                <a:gd name="connsiteX1" fmla="*/ 259196 w 2579481"/>
                <a:gd name="connsiteY1" fmla="*/ 0 h 1555147"/>
                <a:gd name="connsiteX2" fmla="*/ 2332985 w 2579481"/>
                <a:gd name="connsiteY2" fmla="*/ 63500 h 1555147"/>
                <a:gd name="connsiteX3" fmla="*/ 2579481 w 2579481"/>
                <a:gd name="connsiteY3" fmla="*/ 259196 h 1555147"/>
                <a:gd name="connsiteX4" fmla="*/ 2579481 w 2579481"/>
                <a:gd name="connsiteY4" fmla="*/ 1295951 h 1555147"/>
                <a:gd name="connsiteX5" fmla="*/ 2320285 w 2579481"/>
                <a:gd name="connsiteY5" fmla="*/ 1555147 h 1555147"/>
                <a:gd name="connsiteX6" fmla="*/ 259196 w 2579481"/>
                <a:gd name="connsiteY6" fmla="*/ 1555147 h 1555147"/>
                <a:gd name="connsiteX7" fmla="*/ 0 w 2579481"/>
                <a:gd name="connsiteY7" fmla="*/ 1295951 h 1555147"/>
                <a:gd name="connsiteX8" fmla="*/ 0 w 2579481"/>
                <a:gd name="connsiteY8" fmla="*/ 259196 h 1555147"/>
                <a:gd name="connsiteX0" fmla="*/ 0 w 2579481"/>
                <a:gd name="connsiteY0" fmla="*/ 259196 h 1694847"/>
                <a:gd name="connsiteX1" fmla="*/ 259196 w 2579481"/>
                <a:gd name="connsiteY1" fmla="*/ 0 h 1694847"/>
                <a:gd name="connsiteX2" fmla="*/ 2332985 w 2579481"/>
                <a:gd name="connsiteY2" fmla="*/ 63500 h 1694847"/>
                <a:gd name="connsiteX3" fmla="*/ 2579481 w 2579481"/>
                <a:gd name="connsiteY3" fmla="*/ 259196 h 1694847"/>
                <a:gd name="connsiteX4" fmla="*/ 2579481 w 2579481"/>
                <a:gd name="connsiteY4" fmla="*/ 1295951 h 1694847"/>
                <a:gd name="connsiteX5" fmla="*/ 2307585 w 2579481"/>
                <a:gd name="connsiteY5" fmla="*/ 1694847 h 1694847"/>
                <a:gd name="connsiteX6" fmla="*/ 259196 w 2579481"/>
                <a:gd name="connsiteY6" fmla="*/ 1555147 h 1694847"/>
                <a:gd name="connsiteX7" fmla="*/ 0 w 2579481"/>
                <a:gd name="connsiteY7" fmla="*/ 1295951 h 1694847"/>
                <a:gd name="connsiteX8" fmla="*/ 0 w 2579481"/>
                <a:gd name="connsiteY8" fmla="*/ 259196 h 169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9481" h="1694847">
                  <a:moveTo>
                    <a:pt x="0" y="259196"/>
                  </a:moveTo>
                  <a:cubicBezTo>
                    <a:pt x="0" y="116046"/>
                    <a:pt x="116046" y="0"/>
                    <a:pt x="259196" y="0"/>
                  </a:cubicBezTo>
                  <a:cubicBezTo>
                    <a:pt x="946226" y="0"/>
                    <a:pt x="1645955" y="63500"/>
                    <a:pt x="2332985" y="63500"/>
                  </a:cubicBezTo>
                  <a:cubicBezTo>
                    <a:pt x="2476135" y="63500"/>
                    <a:pt x="2579481" y="116046"/>
                    <a:pt x="2579481" y="259196"/>
                  </a:cubicBezTo>
                  <a:lnTo>
                    <a:pt x="2579481" y="1295951"/>
                  </a:lnTo>
                  <a:cubicBezTo>
                    <a:pt x="2579481" y="1439101"/>
                    <a:pt x="2450735" y="1694847"/>
                    <a:pt x="2307585" y="1694847"/>
                  </a:cubicBezTo>
                  <a:lnTo>
                    <a:pt x="259196" y="1555147"/>
                  </a:lnTo>
                  <a:cubicBezTo>
                    <a:pt x="116046" y="1555147"/>
                    <a:pt x="0" y="1439101"/>
                    <a:pt x="0" y="1295951"/>
                  </a:cubicBezTo>
                  <a:lnTo>
                    <a:pt x="0" y="259196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 rot="160963">
            <a:off x="1957955" y="4962509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prstClr val="black"/>
                </a:solidFill>
              </a:rPr>
              <a:t>2010</a:t>
            </a:r>
            <a:endParaRPr lang="zh-CN" altLang="en-US" sz="2000" dirty="0">
              <a:solidFill>
                <a:prstClr val="black"/>
              </a:solidFill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3809185" y="2814263"/>
            <a:ext cx="1509162" cy="1125649"/>
            <a:chOff x="3882220" y="2777639"/>
            <a:chExt cx="1509162" cy="1125649"/>
          </a:xfrm>
        </p:grpSpPr>
        <p:sp>
          <p:nvSpPr>
            <p:cNvPr id="40" name="平行四边形 1"/>
            <p:cNvSpPr/>
            <p:nvPr/>
          </p:nvSpPr>
          <p:spPr>
            <a:xfrm>
              <a:off x="3882220" y="3455594"/>
              <a:ext cx="1509162" cy="447694"/>
            </a:xfrm>
            <a:custGeom>
              <a:avLst/>
              <a:gdLst>
                <a:gd name="connsiteX0" fmla="*/ 0 w 6371232"/>
                <a:gd name="connsiteY0" fmla="*/ 1872208 h 1872208"/>
                <a:gd name="connsiteX1" fmla="*/ 881960 w 6371232"/>
                <a:gd name="connsiteY1" fmla="*/ 0 h 1872208"/>
                <a:gd name="connsiteX2" fmla="*/ 6371232 w 6371232"/>
                <a:gd name="connsiteY2" fmla="*/ 0 h 1872208"/>
                <a:gd name="connsiteX3" fmla="*/ 5489272 w 6371232"/>
                <a:gd name="connsiteY3" fmla="*/ 1872208 h 1872208"/>
                <a:gd name="connsiteX4" fmla="*/ 0 w 6371232"/>
                <a:gd name="connsiteY4" fmla="*/ 1872208 h 1872208"/>
                <a:gd name="connsiteX0" fmla="*/ 0 w 6342203"/>
                <a:gd name="connsiteY0" fmla="*/ 1451294 h 1872208"/>
                <a:gd name="connsiteX1" fmla="*/ 852931 w 6342203"/>
                <a:gd name="connsiteY1" fmla="*/ 0 h 1872208"/>
                <a:gd name="connsiteX2" fmla="*/ 6342203 w 6342203"/>
                <a:gd name="connsiteY2" fmla="*/ 0 h 1872208"/>
                <a:gd name="connsiteX3" fmla="*/ 5460243 w 6342203"/>
                <a:gd name="connsiteY3" fmla="*/ 1872208 h 1872208"/>
                <a:gd name="connsiteX4" fmla="*/ 0 w 6342203"/>
                <a:gd name="connsiteY4" fmla="*/ 1451294 h 1872208"/>
                <a:gd name="connsiteX0" fmla="*/ 0 w 6342203"/>
                <a:gd name="connsiteY0" fmla="*/ 1915751 h 2336665"/>
                <a:gd name="connsiteX1" fmla="*/ 1070645 w 6342203"/>
                <a:gd name="connsiteY1" fmla="*/ 0 h 2336665"/>
                <a:gd name="connsiteX2" fmla="*/ 6342203 w 6342203"/>
                <a:gd name="connsiteY2" fmla="*/ 464457 h 2336665"/>
                <a:gd name="connsiteX3" fmla="*/ 5460243 w 6342203"/>
                <a:gd name="connsiteY3" fmla="*/ 2336665 h 2336665"/>
                <a:gd name="connsiteX4" fmla="*/ 0 w 6342203"/>
                <a:gd name="connsiteY4" fmla="*/ 1915751 h 2336665"/>
                <a:gd name="connsiteX0" fmla="*/ 0 w 6342203"/>
                <a:gd name="connsiteY0" fmla="*/ 1756094 h 2177008"/>
                <a:gd name="connsiteX1" fmla="*/ 1027102 w 6342203"/>
                <a:gd name="connsiteY1" fmla="*/ 0 h 2177008"/>
                <a:gd name="connsiteX2" fmla="*/ 6342203 w 6342203"/>
                <a:gd name="connsiteY2" fmla="*/ 304800 h 2177008"/>
                <a:gd name="connsiteX3" fmla="*/ 5460243 w 6342203"/>
                <a:gd name="connsiteY3" fmla="*/ 2177008 h 2177008"/>
                <a:gd name="connsiteX4" fmla="*/ 0 w 6342203"/>
                <a:gd name="connsiteY4" fmla="*/ 1756094 h 2177008"/>
                <a:gd name="connsiteX0" fmla="*/ 0 w 7703943"/>
                <a:gd name="connsiteY0" fmla="*/ 1756094 h 2177008"/>
                <a:gd name="connsiteX1" fmla="*/ 1027102 w 7703943"/>
                <a:gd name="connsiteY1" fmla="*/ 0 h 2177008"/>
                <a:gd name="connsiteX2" fmla="*/ 7703943 w 7703943"/>
                <a:gd name="connsiteY2" fmla="*/ 527124 h 2177008"/>
                <a:gd name="connsiteX3" fmla="*/ 5460243 w 7703943"/>
                <a:gd name="connsiteY3" fmla="*/ 2177008 h 2177008"/>
                <a:gd name="connsiteX4" fmla="*/ 0 w 7703943"/>
                <a:gd name="connsiteY4" fmla="*/ 1756094 h 2177008"/>
                <a:gd name="connsiteX0" fmla="*/ 0 w 7703943"/>
                <a:gd name="connsiteY0" fmla="*/ 1589350 h 2010264"/>
                <a:gd name="connsiteX1" fmla="*/ 3166980 w 7703943"/>
                <a:gd name="connsiteY1" fmla="*/ 0 h 2010264"/>
                <a:gd name="connsiteX2" fmla="*/ 7703943 w 7703943"/>
                <a:gd name="connsiteY2" fmla="*/ 360380 h 2010264"/>
                <a:gd name="connsiteX3" fmla="*/ 5460243 w 7703943"/>
                <a:gd name="connsiteY3" fmla="*/ 2010264 h 2010264"/>
                <a:gd name="connsiteX4" fmla="*/ 0 w 7703943"/>
                <a:gd name="connsiteY4" fmla="*/ 1589350 h 2010264"/>
                <a:gd name="connsiteX0" fmla="*/ 0 w 7398246"/>
                <a:gd name="connsiteY0" fmla="*/ 1672721 h 2010264"/>
                <a:gd name="connsiteX1" fmla="*/ 2861283 w 7398246"/>
                <a:gd name="connsiteY1" fmla="*/ 0 h 2010264"/>
                <a:gd name="connsiteX2" fmla="*/ 7398246 w 7398246"/>
                <a:gd name="connsiteY2" fmla="*/ 360380 h 2010264"/>
                <a:gd name="connsiteX3" fmla="*/ 5154546 w 7398246"/>
                <a:gd name="connsiteY3" fmla="*/ 2010264 h 2010264"/>
                <a:gd name="connsiteX4" fmla="*/ 0 w 7398246"/>
                <a:gd name="connsiteY4" fmla="*/ 1672721 h 2010264"/>
                <a:gd name="connsiteX0" fmla="*/ 0 w 6898015"/>
                <a:gd name="connsiteY0" fmla="*/ 1617140 h 2010264"/>
                <a:gd name="connsiteX1" fmla="*/ 2361052 w 6898015"/>
                <a:gd name="connsiteY1" fmla="*/ 0 h 2010264"/>
                <a:gd name="connsiteX2" fmla="*/ 6898015 w 6898015"/>
                <a:gd name="connsiteY2" fmla="*/ 360380 h 2010264"/>
                <a:gd name="connsiteX3" fmla="*/ 4654315 w 6898015"/>
                <a:gd name="connsiteY3" fmla="*/ 2010264 h 2010264"/>
                <a:gd name="connsiteX4" fmla="*/ 0 w 6898015"/>
                <a:gd name="connsiteY4" fmla="*/ 1617140 h 2010264"/>
                <a:gd name="connsiteX0" fmla="*/ 0 w 6870224"/>
                <a:gd name="connsiteY0" fmla="*/ 1756093 h 2010264"/>
                <a:gd name="connsiteX1" fmla="*/ 2333261 w 6870224"/>
                <a:gd name="connsiteY1" fmla="*/ 0 h 2010264"/>
                <a:gd name="connsiteX2" fmla="*/ 6870224 w 6870224"/>
                <a:gd name="connsiteY2" fmla="*/ 360380 h 2010264"/>
                <a:gd name="connsiteX3" fmla="*/ 4626524 w 6870224"/>
                <a:gd name="connsiteY3" fmla="*/ 2010264 h 2010264"/>
                <a:gd name="connsiteX4" fmla="*/ 0 w 6870224"/>
                <a:gd name="connsiteY4" fmla="*/ 1756093 h 2010264"/>
                <a:gd name="connsiteX0" fmla="*/ 0 w 6870224"/>
                <a:gd name="connsiteY0" fmla="*/ 1756093 h 2038055"/>
                <a:gd name="connsiteX1" fmla="*/ 2333261 w 6870224"/>
                <a:gd name="connsiteY1" fmla="*/ 0 h 2038055"/>
                <a:gd name="connsiteX2" fmla="*/ 6870224 w 6870224"/>
                <a:gd name="connsiteY2" fmla="*/ 360380 h 2038055"/>
                <a:gd name="connsiteX3" fmla="*/ 4848848 w 6870224"/>
                <a:gd name="connsiteY3" fmla="*/ 2038055 h 2038055"/>
                <a:gd name="connsiteX4" fmla="*/ 0 w 6870224"/>
                <a:gd name="connsiteY4" fmla="*/ 1756093 h 203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224" h="2038055">
                  <a:moveTo>
                    <a:pt x="0" y="1756093"/>
                  </a:moveTo>
                  <a:lnTo>
                    <a:pt x="2333261" y="0"/>
                  </a:lnTo>
                  <a:lnTo>
                    <a:pt x="6870224" y="360380"/>
                  </a:lnTo>
                  <a:lnTo>
                    <a:pt x="4848848" y="2038055"/>
                  </a:lnTo>
                  <a:lnTo>
                    <a:pt x="0" y="175609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剪去同侧角的矩形 2"/>
            <p:cNvSpPr/>
            <p:nvPr/>
          </p:nvSpPr>
          <p:spPr>
            <a:xfrm>
              <a:off x="4318497" y="2859220"/>
              <a:ext cx="658235" cy="877578"/>
            </a:xfrm>
            <a:custGeom>
              <a:avLst/>
              <a:gdLst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4024064 h 4024064"/>
                <a:gd name="connsiteX6" fmla="*/ 0 w 2952328"/>
                <a:gd name="connsiteY6" fmla="*/ 4024064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4024064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87086 w 2952328"/>
                <a:gd name="connsiteY5" fmla="*/ 3762807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3864407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58058 w 2952328"/>
                <a:gd name="connsiteY5" fmla="*/ 3849892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762806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762806 h 4024064"/>
                <a:gd name="connsiteX6" fmla="*/ 14515 w 2952328"/>
                <a:gd name="connsiteY6" fmla="*/ 38644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878920 h 4024064"/>
                <a:gd name="connsiteX6" fmla="*/ 14515 w 2952328"/>
                <a:gd name="connsiteY6" fmla="*/ 38644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3460 w 2953723"/>
                <a:gd name="connsiteY0" fmla="*/ 0 h 4024064"/>
                <a:gd name="connsiteX1" fmla="*/ 2461658 w 2953723"/>
                <a:gd name="connsiteY1" fmla="*/ 0 h 4024064"/>
                <a:gd name="connsiteX2" fmla="*/ 2953723 w 2953723"/>
                <a:gd name="connsiteY2" fmla="*/ 492065 h 4024064"/>
                <a:gd name="connsiteX3" fmla="*/ 2953723 w 2953723"/>
                <a:gd name="connsiteY3" fmla="*/ 4024064 h 4024064"/>
                <a:gd name="connsiteX4" fmla="*/ 2953723 w 2953723"/>
                <a:gd name="connsiteY4" fmla="*/ 4024064 h 4024064"/>
                <a:gd name="connsiteX5" fmla="*/ 15910 w 2953723"/>
                <a:gd name="connsiteY5" fmla="*/ 3878920 h 4024064"/>
                <a:gd name="connsiteX6" fmla="*/ 1396 w 2953723"/>
                <a:gd name="connsiteY6" fmla="*/ 3733778 h 4024064"/>
                <a:gd name="connsiteX7" fmla="*/ 1395 w 2953723"/>
                <a:gd name="connsiteY7" fmla="*/ 492065 h 4024064"/>
                <a:gd name="connsiteX8" fmla="*/ 493460 w 2953723"/>
                <a:gd name="connsiteY8" fmla="*/ 0 h 4024064"/>
                <a:gd name="connsiteX0" fmla="*/ 493460 w 2953723"/>
                <a:gd name="connsiteY0" fmla="*/ 0 h 4024064"/>
                <a:gd name="connsiteX1" fmla="*/ 2461658 w 2953723"/>
                <a:gd name="connsiteY1" fmla="*/ 0 h 4024064"/>
                <a:gd name="connsiteX2" fmla="*/ 2953723 w 2953723"/>
                <a:gd name="connsiteY2" fmla="*/ 492065 h 4024064"/>
                <a:gd name="connsiteX3" fmla="*/ 2953723 w 2953723"/>
                <a:gd name="connsiteY3" fmla="*/ 4024064 h 4024064"/>
                <a:gd name="connsiteX4" fmla="*/ 2953723 w 2953723"/>
                <a:gd name="connsiteY4" fmla="*/ 4024064 h 4024064"/>
                <a:gd name="connsiteX5" fmla="*/ 1396 w 2953723"/>
                <a:gd name="connsiteY5" fmla="*/ 3762806 h 4024064"/>
                <a:gd name="connsiteX6" fmla="*/ 1396 w 2953723"/>
                <a:gd name="connsiteY6" fmla="*/ 3733778 h 4024064"/>
                <a:gd name="connsiteX7" fmla="*/ 1395 w 2953723"/>
                <a:gd name="connsiteY7" fmla="*/ 492065 h 4024064"/>
                <a:gd name="connsiteX8" fmla="*/ 493460 w 2953723"/>
                <a:gd name="connsiteY8" fmla="*/ 0 h 4024064"/>
                <a:gd name="connsiteX0" fmla="*/ 507221 w 2967484"/>
                <a:gd name="connsiteY0" fmla="*/ 0 h 4024064"/>
                <a:gd name="connsiteX1" fmla="*/ 2475419 w 2967484"/>
                <a:gd name="connsiteY1" fmla="*/ 0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762806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67484"/>
                <a:gd name="connsiteY0" fmla="*/ 0 h 4024064"/>
                <a:gd name="connsiteX1" fmla="*/ 2475419 w 2967484"/>
                <a:gd name="connsiteY1" fmla="*/ 0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820864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67484"/>
                <a:gd name="connsiteY0" fmla="*/ 0 h 4024064"/>
                <a:gd name="connsiteX1" fmla="*/ 2678619 w 2967484"/>
                <a:gd name="connsiteY1" fmla="*/ 72571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820864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96512"/>
                <a:gd name="connsiteY0" fmla="*/ 0 h 4024064"/>
                <a:gd name="connsiteX1" fmla="*/ 2678619 w 2996512"/>
                <a:gd name="connsiteY1" fmla="*/ 72571 h 4024064"/>
                <a:gd name="connsiteX2" fmla="*/ 2996512 w 2996512"/>
                <a:gd name="connsiteY2" fmla="*/ 390465 h 4024064"/>
                <a:gd name="connsiteX3" fmla="*/ 2967484 w 2996512"/>
                <a:gd name="connsiteY3" fmla="*/ 4024064 h 4024064"/>
                <a:gd name="connsiteX4" fmla="*/ 2967484 w 2996512"/>
                <a:gd name="connsiteY4" fmla="*/ 4024064 h 4024064"/>
                <a:gd name="connsiteX5" fmla="*/ 15157 w 2996512"/>
                <a:gd name="connsiteY5" fmla="*/ 3820864 h 4024064"/>
                <a:gd name="connsiteX6" fmla="*/ 643 w 2996512"/>
                <a:gd name="connsiteY6" fmla="*/ 3806349 h 4024064"/>
                <a:gd name="connsiteX7" fmla="*/ 15156 w 2996512"/>
                <a:gd name="connsiteY7" fmla="*/ 492065 h 4024064"/>
                <a:gd name="connsiteX8" fmla="*/ 507221 w 2996512"/>
                <a:gd name="connsiteY8" fmla="*/ 0 h 4024064"/>
                <a:gd name="connsiteX0" fmla="*/ 362078 w 2996512"/>
                <a:gd name="connsiteY0" fmla="*/ 0 h 3995035"/>
                <a:gd name="connsiteX1" fmla="*/ 2678619 w 2996512"/>
                <a:gd name="connsiteY1" fmla="*/ 43542 h 3995035"/>
                <a:gd name="connsiteX2" fmla="*/ 2996512 w 2996512"/>
                <a:gd name="connsiteY2" fmla="*/ 361436 h 3995035"/>
                <a:gd name="connsiteX3" fmla="*/ 2967484 w 2996512"/>
                <a:gd name="connsiteY3" fmla="*/ 3995035 h 3995035"/>
                <a:gd name="connsiteX4" fmla="*/ 2967484 w 2996512"/>
                <a:gd name="connsiteY4" fmla="*/ 3995035 h 3995035"/>
                <a:gd name="connsiteX5" fmla="*/ 15157 w 2996512"/>
                <a:gd name="connsiteY5" fmla="*/ 3791835 h 3995035"/>
                <a:gd name="connsiteX6" fmla="*/ 643 w 2996512"/>
                <a:gd name="connsiteY6" fmla="*/ 3777320 h 3995035"/>
                <a:gd name="connsiteX7" fmla="*/ 15156 w 2996512"/>
                <a:gd name="connsiteY7" fmla="*/ 463036 h 3995035"/>
                <a:gd name="connsiteX8" fmla="*/ 362078 w 2996512"/>
                <a:gd name="connsiteY8" fmla="*/ 0 h 3995035"/>
                <a:gd name="connsiteX0" fmla="*/ 362078 w 2996512"/>
                <a:gd name="connsiteY0" fmla="*/ 0 h 3995035"/>
                <a:gd name="connsiteX1" fmla="*/ 2678619 w 2996512"/>
                <a:gd name="connsiteY1" fmla="*/ 43542 h 3995035"/>
                <a:gd name="connsiteX2" fmla="*/ 2996512 w 2996512"/>
                <a:gd name="connsiteY2" fmla="*/ 361436 h 3995035"/>
                <a:gd name="connsiteX3" fmla="*/ 2967484 w 2996512"/>
                <a:gd name="connsiteY3" fmla="*/ 3995035 h 3995035"/>
                <a:gd name="connsiteX4" fmla="*/ 2967484 w 2996512"/>
                <a:gd name="connsiteY4" fmla="*/ 3995035 h 3995035"/>
                <a:gd name="connsiteX5" fmla="*/ 15157 w 2996512"/>
                <a:gd name="connsiteY5" fmla="*/ 3791835 h 3995035"/>
                <a:gd name="connsiteX6" fmla="*/ 643 w 2996512"/>
                <a:gd name="connsiteY6" fmla="*/ 3777320 h 3995035"/>
                <a:gd name="connsiteX7" fmla="*/ 15156 w 2996512"/>
                <a:gd name="connsiteY7" fmla="*/ 230808 h 3995035"/>
                <a:gd name="connsiteX8" fmla="*/ 362078 w 2996512"/>
                <a:gd name="connsiteY8" fmla="*/ 0 h 399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96512" h="3995035">
                  <a:moveTo>
                    <a:pt x="362078" y="0"/>
                  </a:moveTo>
                  <a:lnTo>
                    <a:pt x="2678619" y="43542"/>
                  </a:lnTo>
                  <a:lnTo>
                    <a:pt x="2996512" y="361436"/>
                  </a:lnTo>
                  <a:lnTo>
                    <a:pt x="2967484" y="3995035"/>
                  </a:lnTo>
                  <a:lnTo>
                    <a:pt x="2967484" y="3995035"/>
                  </a:lnTo>
                  <a:lnTo>
                    <a:pt x="15157" y="3791835"/>
                  </a:lnTo>
                  <a:lnTo>
                    <a:pt x="643" y="3777320"/>
                  </a:lnTo>
                  <a:cubicBezTo>
                    <a:pt x="-4195" y="2687073"/>
                    <a:pt x="19994" y="1321055"/>
                    <a:pt x="15156" y="230808"/>
                  </a:cubicBezTo>
                  <a:lnTo>
                    <a:pt x="36207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3300"/>
                </a:gs>
                <a:gs pos="100000">
                  <a:srgbClr val="00CC00"/>
                </a:gs>
              </a:gsLst>
              <a:lin ang="16200000" scaled="1"/>
              <a:tileRect/>
            </a:gradFill>
            <a:ln w="25400"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平行四边形 4"/>
            <p:cNvSpPr/>
            <p:nvPr/>
          </p:nvSpPr>
          <p:spPr>
            <a:xfrm>
              <a:off x="4395016" y="2801840"/>
              <a:ext cx="553145" cy="72836"/>
            </a:xfrm>
            <a:custGeom>
              <a:avLst/>
              <a:gdLst>
                <a:gd name="connsiteX0" fmla="*/ 0 w 2895477"/>
                <a:gd name="connsiteY0" fmla="*/ 288032 h 288032"/>
                <a:gd name="connsiteX1" fmla="*/ 166350 w 2895477"/>
                <a:gd name="connsiteY1" fmla="*/ 0 h 288032"/>
                <a:gd name="connsiteX2" fmla="*/ 2895477 w 2895477"/>
                <a:gd name="connsiteY2" fmla="*/ 0 h 288032"/>
                <a:gd name="connsiteX3" fmla="*/ 2729127 w 2895477"/>
                <a:gd name="connsiteY3" fmla="*/ 288032 h 288032"/>
                <a:gd name="connsiteX4" fmla="*/ 0 w 2895477"/>
                <a:gd name="connsiteY4" fmla="*/ 288032 h 288032"/>
                <a:gd name="connsiteX0" fmla="*/ 0 w 2851934"/>
                <a:gd name="connsiteY0" fmla="*/ 215460 h 288032"/>
                <a:gd name="connsiteX1" fmla="*/ 122807 w 2851934"/>
                <a:gd name="connsiteY1" fmla="*/ 0 h 288032"/>
                <a:gd name="connsiteX2" fmla="*/ 2851934 w 2851934"/>
                <a:gd name="connsiteY2" fmla="*/ 0 h 288032"/>
                <a:gd name="connsiteX3" fmla="*/ 2685584 w 2851934"/>
                <a:gd name="connsiteY3" fmla="*/ 288032 h 288032"/>
                <a:gd name="connsiteX4" fmla="*/ 0 w 2851934"/>
                <a:gd name="connsiteY4" fmla="*/ 215460 h 288032"/>
                <a:gd name="connsiteX0" fmla="*/ 0 w 2851934"/>
                <a:gd name="connsiteY0" fmla="*/ 259003 h 331575"/>
                <a:gd name="connsiteX1" fmla="*/ 514693 w 2851934"/>
                <a:gd name="connsiteY1" fmla="*/ 0 h 331575"/>
                <a:gd name="connsiteX2" fmla="*/ 2851934 w 2851934"/>
                <a:gd name="connsiteY2" fmla="*/ 43543 h 331575"/>
                <a:gd name="connsiteX3" fmla="*/ 2685584 w 2851934"/>
                <a:gd name="connsiteY3" fmla="*/ 331575 h 331575"/>
                <a:gd name="connsiteX4" fmla="*/ 0 w 2851934"/>
                <a:gd name="connsiteY4" fmla="*/ 259003 h 331575"/>
                <a:gd name="connsiteX0" fmla="*/ 0 w 2576163"/>
                <a:gd name="connsiteY0" fmla="*/ 259003 h 331575"/>
                <a:gd name="connsiteX1" fmla="*/ 238922 w 2576163"/>
                <a:gd name="connsiteY1" fmla="*/ 0 h 331575"/>
                <a:gd name="connsiteX2" fmla="*/ 2576163 w 2576163"/>
                <a:gd name="connsiteY2" fmla="*/ 43543 h 331575"/>
                <a:gd name="connsiteX3" fmla="*/ 2409813 w 2576163"/>
                <a:gd name="connsiteY3" fmla="*/ 331575 h 331575"/>
                <a:gd name="connsiteX4" fmla="*/ 0 w 2576163"/>
                <a:gd name="connsiteY4" fmla="*/ 259003 h 331575"/>
                <a:gd name="connsiteX0" fmla="*/ 0 w 2547135"/>
                <a:gd name="connsiteY0" fmla="*/ 259003 h 331575"/>
                <a:gd name="connsiteX1" fmla="*/ 238922 w 2547135"/>
                <a:gd name="connsiteY1" fmla="*/ 0 h 331575"/>
                <a:gd name="connsiteX2" fmla="*/ 2547135 w 2547135"/>
                <a:gd name="connsiteY2" fmla="*/ 87086 h 331575"/>
                <a:gd name="connsiteX3" fmla="*/ 2409813 w 2547135"/>
                <a:gd name="connsiteY3" fmla="*/ 331575 h 331575"/>
                <a:gd name="connsiteX4" fmla="*/ 0 w 2547135"/>
                <a:gd name="connsiteY4" fmla="*/ 259003 h 331575"/>
                <a:gd name="connsiteX0" fmla="*/ 0 w 2547135"/>
                <a:gd name="connsiteY0" fmla="*/ 259003 h 331575"/>
                <a:gd name="connsiteX1" fmla="*/ 238922 w 2547135"/>
                <a:gd name="connsiteY1" fmla="*/ 0 h 331575"/>
                <a:gd name="connsiteX2" fmla="*/ 2547135 w 2547135"/>
                <a:gd name="connsiteY2" fmla="*/ 87086 h 331575"/>
                <a:gd name="connsiteX3" fmla="*/ 2351756 w 2547135"/>
                <a:gd name="connsiteY3" fmla="*/ 331575 h 331575"/>
                <a:gd name="connsiteX4" fmla="*/ 0 w 2547135"/>
                <a:gd name="connsiteY4" fmla="*/ 259003 h 331575"/>
                <a:gd name="connsiteX0" fmla="*/ 0 w 2518106"/>
                <a:gd name="connsiteY0" fmla="*/ 259003 h 331575"/>
                <a:gd name="connsiteX1" fmla="*/ 209893 w 2518106"/>
                <a:gd name="connsiteY1" fmla="*/ 0 h 331575"/>
                <a:gd name="connsiteX2" fmla="*/ 2518106 w 2518106"/>
                <a:gd name="connsiteY2" fmla="*/ 87086 h 331575"/>
                <a:gd name="connsiteX3" fmla="*/ 2322727 w 2518106"/>
                <a:gd name="connsiteY3" fmla="*/ 331575 h 331575"/>
                <a:gd name="connsiteX4" fmla="*/ 0 w 2518106"/>
                <a:gd name="connsiteY4" fmla="*/ 259003 h 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8106" h="331575">
                  <a:moveTo>
                    <a:pt x="0" y="259003"/>
                  </a:moveTo>
                  <a:lnTo>
                    <a:pt x="209893" y="0"/>
                  </a:lnTo>
                  <a:lnTo>
                    <a:pt x="2518106" y="87086"/>
                  </a:lnTo>
                  <a:lnTo>
                    <a:pt x="2322727" y="331575"/>
                  </a:lnTo>
                  <a:lnTo>
                    <a:pt x="0" y="259003"/>
                  </a:lnTo>
                  <a:close/>
                </a:path>
              </a:pathLst>
            </a:custGeom>
            <a:solidFill>
              <a:srgbClr val="00B050"/>
            </a:solidFill>
            <a:ln w="25400"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矩形 5"/>
            <p:cNvSpPr/>
            <p:nvPr/>
          </p:nvSpPr>
          <p:spPr>
            <a:xfrm rot="21397422">
              <a:off x="4905887" y="2815629"/>
              <a:ext cx="119183" cy="126208"/>
            </a:xfrm>
            <a:custGeom>
              <a:avLst/>
              <a:gdLst>
                <a:gd name="connsiteX0" fmla="*/ 0 w 576064"/>
                <a:gd name="connsiteY0" fmla="*/ 0 h 282421"/>
                <a:gd name="connsiteX1" fmla="*/ 576064 w 576064"/>
                <a:gd name="connsiteY1" fmla="*/ 0 h 282421"/>
                <a:gd name="connsiteX2" fmla="*/ 576064 w 576064"/>
                <a:gd name="connsiteY2" fmla="*/ 282421 h 282421"/>
                <a:gd name="connsiteX3" fmla="*/ 0 w 576064"/>
                <a:gd name="connsiteY3" fmla="*/ 282421 h 282421"/>
                <a:gd name="connsiteX4" fmla="*/ 0 w 576064"/>
                <a:gd name="connsiteY4" fmla="*/ 0 h 282421"/>
                <a:gd name="connsiteX0" fmla="*/ 43543 w 576064"/>
                <a:gd name="connsiteY0" fmla="*/ 0 h 384021"/>
                <a:gd name="connsiteX1" fmla="*/ 576064 w 576064"/>
                <a:gd name="connsiteY1" fmla="*/ 101600 h 384021"/>
                <a:gd name="connsiteX2" fmla="*/ 576064 w 576064"/>
                <a:gd name="connsiteY2" fmla="*/ 384021 h 384021"/>
                <a:gd name="connsiteX3" fmla="*/ 0 w 576064"/>
                <a:gd name="connsiteY3" fmla="*/ 384021 h 384021"/>
                <a:gd name="connsiteX4" fmla="*/ 43543 w 576064"/>
                <a:gd name="connsiteY4" fmla="*/ 0 h 384021"/>
                <a:gd name="connsiteX0" fmla="*/ 159657 w 692178"/>
                <a:gd name="connsiteY0" fmla="*/ 0 h 384021"/>
                <a:gd name="connsiteX1" fmla="*/ 692178 w 692178"/>
                <a:gd name="connsiteY1" fmla="*/ 101600 h 384021"/>
                <a:gd name="connsiteX2" fmla="*/ 692178 w 692178"/>
                <a:gd name="connsiteY2" fmla="*/ 384021 h 384021"/>
                <a:gd name="connsiteX3" fmla="*/ 0 w 692178"/>
                <a:gd name="connsiteY3" fmla="*/ 224363 h 384021"/>
                <a:gd name="connsiteX4" fmla="*/ 159657 w 692178"/>
                <a:gd name="connsiteY4" fmla="*/ 0 h 384021"/>
                <a:gd name="connsiteX0" fmla="*/ 159657 w 692178"/>
                <a:gd name="connsiteY0" fmla="*/ 0 h 543678"/>
                <a:gd name="connsiteX1" fmla="*/ 692178 w 692178"/>
                <a:gd name="connsiteY1" fmla="*/ 101600 h 543678"/>
                <a:gd name="connsiteX2" fmla="*/ 271263 w 692178"/>
                <a:gd name="connsiteY2" fmla="*/ 543678 h 543678"/>
                <a:gd name="connsiteX3" fmla="*/ 0 w 692178"/>
                <a:gd name="connsiteY3" fmla="*/ 224363 h 543678"/>
                <a:gd name="connsiteX4" fmla="*/ 159657 w 692178"/>
                <a:gd name="connsiteY4" fmla="*/ 0 h 543678"/>
                <a:gd name="connsiteX0" fmla="*/ 159657 w 488978"/>
                <a:gd name="connsiteY0" fmla="*/ 0 h 543678"/>
                <a:gd name="connsiteX1" fmla="*/ 488978 w 488978"/>
                <a:gd name="connsiteY1" fmla="*/ 319314 h 543678"/>
                <a:gd name="connsiteX2" fmla="*/ 271263 w 488978"/>
                <a:gd name="connsiteY2" fmla="*/ 543678 h 543678"/>
                <a:gd name="connsiteX3" fmla="*/ 0 w 488978"/>
                <a:gd name="connsiteY3" fmla="*/ 224363 h 543678"/>
                <a:gd name="connsiteX4" fmla="*/ 159657 w 488978"/>
                <a:gd name="connsiteY4" fmla="*/ 0 h 543678"/>
                <a:gd name="connsiteX0" fmla="*/ 217714 w 547035"/>
                <a:gd name="connsiteY0" fmla="*/ 0 h 543678"/>
                <a:gd name="connsiteX1" fmla="*/ 547035 w 547035"/>
                <a:gd name="connsiteY1" fmla="*/ 319314 h 543678"/>
                <a:gd name="connsiteX2" fmla="*/ 329320 w 547035"/>
                <a:gd name="connsiteY2" fmla="*/ 543678 h 543678"/>
                <a:gd name="connsiteX3" fmla="*/ 0 w 547035"/>
                <a:gd name="connsiteY3" fmla="*/ 209849 h 543678"/>
                <a:gd name="connsiteX4" fmla="*/ 217714 w 547035"/>
                <a:gd name="connsiteY4" fmla="*/ 0 h 543678"/>
                <a:gd name="connsiteX0" fmla="*/ 217714 w 534297"/>
                <a:gd name="connsiteY0" fmla="*/ 0 h 543678"/>
                <a:gd name="connsiteX1" fmla="*/ 534296 w 534297"/>
                <a:gd name="connsiteY1" fmla="*/ 351136 h 543678"/>
                <a:gd name="connsiteX2" fmla="*/ 329320 w 534297"/>
                <a:gd name="connsiteY2" fmla="*/ 543678 h 543678"/>
                <a:gd name="connsiteX3" fmla="*/ 0 w 534297"/>
                <a:gd name="connsiteY3" fmla="*/ 209849 h 543678"/>
                <a:gd name="connsiteX4" fmla="*/ 217714 w 534297"/>
                <a:gd name="connsiteY4" fmla="*/ 0 h 543678"/>
                <a:gd name="connsiteX0" fmla="*/ 217714 w 534297"/>
                <a:gd name="connsiteY0" fmla="*/ 0 h 530303"/>
                <a:gd name="connsiteX1" fmla="*/ 534296 w 534297"/>
                <a:gd name="connsiteY1" fmla="*/ 351136 h 530303"/>
                <a:gd name="connsiteX2" fmla="*/ 286670 w 534297"/>
                <a:gd name="connsiteY2" fmla="*/ 530304 h 530303"/>
                <a:gd name="connsiteX3" fmla="*/ 0 w 534297"/>
                <a:gd name="connsiteY3" fmla="*/ 209849 h 530303"/>
                <a:gd name="connsiteX4" fmla="*/ 217714 w 534297"/>
                <a:gd name="connsiteY4" fmla="*/ 0 h 530303"/>
                <a:gd name="connsiteX0" fmla="*/ 208172 w 524755"/>
                <a:gd name="connsiteY0" fmla="*/ 0 h 530303"/>
                <a:gd name="connsiteX1" fmla="*/ 524754 w 524755"/>
                <a:gd name="connsiteY1" fmla="*/ 351136 h 530303"/>
                <a:gd name="connsiteX2" fmla="*/ 277128 w 524755"/>
                <a:gd name="connsiteY2" fmla="*/ 530304 h 530303"/>
                <a:gd name="connsiteX3" fmla="*/ 0 w 524755"/>
                <a:gd name="connsiteY3" fmla="*/ 232128 h 530303"/>
                <a:gd name="connsiteX4" fmla="*/ 208172 w 524755"/>
                <a:gd name="connsiteY4" fmla="*/ 0 h 530303"/>
                <a:gd name="connsiteX0" fmla="*/ 208172 w 511533"/>
                <a:gd name="connsiteY0" fmla="*/ 0 h 530303"/>
                <a:gd name="connsiteX1" fmla="*/ 511531 w 511533"/>
                <a:gd name="connsiteY1" fmla="*/ 401606 h 530303"/>
                <a:gd name="connsiteX2" fmla="*/ 277128 w 511533"/>
                <a:gd name="connsiteY2" fmla="*/ 530304 h 530303"/>
                <a:gd name="connsiteX3" fmla="*/ 0 w 511533"/>
                <a:gd name="connsiteY3" fmla="*/ 232128 h 530303"/>
                <a:gd name="connsiteX4" fmla="*/ 208172 w 511533"/>
                <a:gd name="connsiteY4" fmla="*/ 0 h 530303"/>
                <a:gd name="connsiteX0" fmla="*/ 208172 w 511533"/>
                <a:gd name="connsiteY0" fmla="*/ 0 h 532112"/>
                <a:gd name="connsiteX1" fmla="*/ 511531 w 511533"/>
                <a:gd name="connsiteY1" fmla="*/ 401606 h 532112"/>
                <a:gd name="connsiteX2" fmla="*/ 307772 w 511533"/>
                <a:gd name="connsiteY2" fmla="*/ 532110 h 532112"/>
                <a:gd name="connsiteX3" fmla="*/ 0 w 511533"/>
                <a:gd name="connsiteY3" fmla="*/ 232128 h 532112"/>
                <a:gd name="connsiteX4" fmla="*/ 208172 w 511533"/>
                <a:gd name="connsiteY4" fmla="*/ 0 h 532112"/>
                <a:gd name="connsiteX0" fmla="*/ 179339 w 482700"/>
                <a:gd name="connsiteY0" fmla="*/ 0 h 532112"/>
                <a:gd name="connsiteX1" fmla="*/ 482698 w 482700"/>
                <a:gd name="connsiteY1" fmla="*/ 401606 h 532112"/>
                <a:gd name="connsiteX2" fmla="*/ 278939 w 482700"/>
                <a:gd name="connsiteY2" fmla="*/ 532110 h 532112"/>
                <a:gd name="connsiteX3" fmla="*/ 2 w 482700"/>
                <a:gd name="connsiteY3" fmla="*/ 264583 h 532112"/>
                <a:gd name="connsiteX4" fmla="*/ 179339 w 482700"/>
                <a:gd name="connsiteY4" fmla="*/ 0 h 532112"/>
                <a:gd name="connsiteX0" fmla="*/ 157707 w 482700"/>
                <a:gd name="connsiteY0" fmla="*/ 0 h 512887"/>
                <a:gd name="connsiteX1" fmla="*/ 482698 w 482700"/>
                <a:gd name="connsiteY1" fmla="*/ 382381 h 512887"/>
                <a:gd name="connsiteX2" fmla="*/ 278939 w 482700"/>
                <a:gd name="connsiteY2" fmla="*/ 512885 h 512887"/>
                <a:gd name="connsiteX3" fmla="*/ 2 w 482700"/>
                <a:gd name="connsiteY3" fmla="*/ 245358 h 512887"/>
                <a:gd name="connsiteX4" fmla="*/ 157707 w 482700"/>
                <a:gd name="connsiteY4" fmla="*/ 0 h 512887"/>
                <a:gd name="connsiteX0" fmla="*/ 157707 w 482700"/>
                <a:gd name="connsiteY0" fmla="*/ 0 h 542322"/>
                <a:gd name="connsiteX1" fmla="*/ 482698 w 482700"/>
                <a:gd name="connsiteY1" fmla="*/ 382381 h 542322"/>
                <a:gd name="connsiteX2" fmla="*/ 256702 w 482700"/>
                <a:gd name="connsiteY2" fmla="*/ 542321 h 542322"/>
                <a:gd name="connsiteX3" fmla="*/ 2 w 482700"/>
                <a:gd name="connsiteY3" fmla="*/ 245358 h 542322"/>
                <a:gd name="connsiteX4" fmla="*/ 157707 w 482700"/>
                <a:gd name="connsiteY4" fmla="*/ 0 h 542322"/>
                <a:gd name="connsiteX0" fmla="*/ 187142 w 512135"/>
                <a:gd name="connsiteY0" fmla="*/ 0 h 542322"/>
                <a:gd name="connsiteX1" fmla="*/ 512133 w 512135"/>
                <a:gd name="connsiteY1" fmla="*/ 382381 h 542322"/>
                <a:gd name="connsiteX2" fmla="*/ 286137 w 512135"/>
                <a:gd name="connsiteY2" fmla="*/ 542321 h 542322"/>
                <a:gd name="connsiteX3" fmla="*/ 0 w 512135"/>
                <a:gd name="connsiteY3" fmla="*/ 223121 h 542322"/>
                <a:gd name="connsiteX4" fmla="*/ 187142 w 512135"/>
                <a:gd name="connsiteY4" fmla="*/ 0 h 54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2135" h="542322">
                  <a:moveTo>
                    <a:pt x="187142" y="0"/>
                  </a:moveTo>
                  <a:lnTo>
                    <a:pt x="512133" y="382381"/>
                  </a:lnTo>
                  <a:lnTo>
                    <a:pt x="286137" y="542321"/>
                  </a:lnTo>
                  <a:lnTo>
                    <a:pt x="0" y="223121"/>
                  </a:lnTo>
                  <a:lnTo>
                    <a:pt x="187142" y="0"/>
                  </a:lnTo>
                  <a:close/>
                </a:path>
              </a:pathLst>
            </a:custGeom>
            <a:solidFill>
              <a:srgbClr val="00B050"/>
            </a:solidFill>
            <a:ln w="25400"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等腰三角形 7"/>
            <p:cNvSpPr/>
            <p:nvPr/>
          </p:nvSpPr>
          <p:spPr>
            <a:xfrm rot="7568438">
              <a:off x="4304379" y="2836972"/>
              <a:ext cx="154310" cy="35643"/>
            </a:xfrm>
            <a:custGeom>
              <a:avLst/>
              <a:gdLst>
                <a:gd name="connsiteX0" fmla="*/ 0 w 864096"/>
                <a:gd name="connsiteY0" fmla="*/ 172448 h 172448"/>
                <a:gd name="connsiteX1" fmla="*/ 432048 w 864096"/>
                <a:gd name="connsiteY1" fmla="*/ 0 h 172448"/>
                <a:gd name="connsiteX2" fmla="*/ 864096 w 864096"/>
                <a:gd name="connsiteY2" fmla="*/ 172448 h 172448"/>
                <a:gd name="connsiteX3" fmla="*/ 0 w 864096"/>
                <a:gd name="connsiteY3" fmla="*/ 172448 h 172448"/>
                <a:gd name="connsiteX0" fmla="*/ 0 w 813968"/>
                <a:gd name="connsiteY0" fmla="*/ 172448 h 172448"/>
                <a:gd name="connsiteX1" fmla="*/ 432048 w 813968"/>
                <a:gd name="connsiteY1" fmla="*/ 0 h 172448"/>
                <a:gd name="connsiteX2" fmla="*/ 813968 w 813968"/>
                <a:gd name="connsiteY2" fmla="*/ 144185 h 172448"/>
                <a:gd name="connsiteX3" fmla="*/ 0 w 813968"/>
                <a:gd name="connsiteY3" fmla="*/ 172448 h 172448"/>
                <a:gd name="connsiteX0" fmla="*/ 0 w 729611"/>
                <a:gd name="connsiteY0" fmla="*/ 0 h 163084"/>
                <a:gd name="connsiteX1" fmla="*/ 347691 w 729611"/>
                <a:gd name="connsiteY1" fmla="*/ 18899 h 163084"/>
                <a:gd name="connsiteX2" fmla="*/ 729611 w 729611"/>
                <a:gd name="connsiteY2" fmla="*/ 163084 h 163084"/>
                <a:gd name="connsiteX3" fmla="*/ 0 w 729611"/>
                <a:gd name="connsiteY3" fmla="*/ 0 h 163084"/>
                <a:gd name="connsiteX0" fmla="*/ 0 w 708609"/>
                <a:gd name="connsiteY0" fmla="*/ 0 h 166626"/>
                <a:gd name="connsiteX1" fmla="*/ 326689 w 708609"/>
                <a:gd name="connsiteY1" fmla="*/ 22441 h 166626"/>
                <a:gd name="connsiteX2" fmla="*/ 708609 w 708609"/>
                <a:gd name="connsiteY2" fmla="*/ 166626 h 166626"/>
                <a:gd name="connsiteX3" fmla="*/ 0 w 708609"/>
                <a:gd name="connsiteY3" fmla="*/ 0 h 166626"/>
                <a:gd name="connsiteX0" fmla="*/ 0 w 698259"/>
                <a:gd name="connsiteY0" fmla="*/ 0 h 156492"/>
                <a:gd name="connsiteX1" fmla="*/ 326689 w 698259"/>
                <a:gd name="connsiteY1" fmla="*/ 22441 h 156492"/>
                <a:gd name="connsiteX2" fmla="*/ 698259 w 698259"/>
                <a:gd name="connsiteY2" fmla="*/ 156492 h 156492"/>
                <a:gd name="connsiteX3" fmla="*/ 0 w 698259"/>
                <a:gd name="connsiteY3" fmla="*/ 0 h 156492"/>
                <a:gd name="connsiteX0" fmla="*/ 0 w 702472"/>
                <a:gd name="connsiteY0" fmla="*/ 0 h 162261"/>
                <a:gd name="connsiteX1" fmla="*/ 326689 w 702472"/>
                <a:gd name="connsiteY1" fmla="*/ 22441 h 162261"/>
                <a:gd name="connsiteX2" fmla="*/ 702472 w 702472"/>
                <a:gd name="connsiteY2" fmla="*/ 162261 h 162261"/>
                <a:gd name="connsiteX3" fmla="*/ 0 w 702472"/>
                <a:gd name="connsiteY3" fmla="*/ 0 h 162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2472" h="162261">
                  <a:moveTo>
                    <a:pt x="0" y="0"/>
                  </a:moveTo>
                  <a:lnTo>
                    <a:pt x="326689" y="22441"/>
                  </a:lnTo>
                  <a:lnTo>
                    <a:pt x="702472" y="1622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25400"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矩形 8"/>
            <p:cNvSpPr/>
            <p:nvPr/>
          </p:nvSpPr>
          <p:spPr>
            <a:xfrm>
              <a:off x="4976732" y="2899319"/>
              <a:ext cx="47301" cy="837478"/>
            </a:xfrm>
            <a:custGeom>
              <a:avLst/>
              <a:gdLst>
                <a:gd name="connsiteX0" fmla="*/ 0 w 229841"/>
                <a:gd name="connsiteY0" fmla="*/ 0 h 3623805"/>
                <a:gd name="connsiteX1" fmla="*/ 229841 w 229841"/>
                <a:gd name="connsiteY1" fmla="*/ 0 h 3623805"/>
                <a:gd name="connsiteX2" fmla="*/ 229841 w 229841"/>
                <a:gd name="connsiteY2" fmla="*/ 3623805 h 3623805"/>
                <a:gd name="connsiteX3" fmla="*/ 0 w 229841"/>
                <a:gd name="connsiteY3" fmla="*/ 3623805 h 3623805"/>
                <a:gd name="connsiteX4" fmla="*/ 0 w 229841"/>
                <a:gd name="connsiteY4" fmla="*/ 0 h 3623805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29841 w 258870"/>
                <a:gd name="connsiteY2" fmla="*/ 3841519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00813 w 258870"/>
                <a:gd name="connsiteY2" fmla="*/ 3623805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00813 w 258870"/>
                <a:gd name="connsiteY2" fmla="*/ 3507690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15328 w 258870"/>
                <a:gd name="connsiteY2" fmla="*/ 3420604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15328"/>
                <a:gd name="connsiteY0" fmla="*/ 188685 h 3812490"/>
                <a:gd name="connsiteX1" fmla="*/ 215327 w 215328"/>
                <a:gd name="connsiteY1" fmla="*/ 0 h 3812490"/>
                <a:gd name="connsiteX2" fmla="*/ 215328 w 215328"/>
                <a:gd name="connsiteY2" fmla="*/ 3391575 h 3812490"/>
                <a:gd name="connsiteX3" fmla="*/ 0 w 215328"/>
                <a:gd name="connsiteY3" fmla="*/ 3812490 h 3812490"/>
                <a:gd name="connsiteX4" fmla="*/ 0 w 215328"/>
                <a:gd name="connsiteY4" fmla="*/ 188685 h 3812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328" h="3812490">
                  <a:moveTo>
                    <a:pt x="0" y="188685"/>
                  </a:moveTo>
                  <a:lnTo>
                    <a:pt x="215327" y="0"/>
                  </a:lnTo>
                  <a:cubicBezTo>
                    <a:pt x="215327" y="1130525"/>
                    <a:pt x="215328" y="2261050"/>
                    <a:pt x="215328" y="3391575"/>
                  </a:cubicBezTo>
                  <a:lnTo>
                    <a:pt x="0" y="3812490"/>
                  </a:lnTo>
                  <a:lnTo>
                    <a:pt x="0" y="188685"/>
                  </a:lnTo>
                  <a:close/>
                </a:path>
              </a:pathLst>
            </a:custGeom>
            <a:solidFill>
              <a:srgbClr val="00B050"/>
            </a:solidFill>
            <a:ln w="25400"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圆角矩形 13"/>
            <p:cNvSpPr/>
            <p:nvPr/>
          </p:nvSpPr>
          <p:spPr>
            <a:xfrm>
              <a:off x="4364096" y="3114674"/>
              <a:ext cx="559405" cy="338614"/>
            </a:xfrm>
            <a:custGeom>
              <a:avLst/>
              <a:gdLst>
                <a:gd name="connsiteX0" fmla="*/ 0 w 2579481"/>
                <a:gd name="connsiteY0" fmla="*/ 259196 h 1555147"/>
                <a:gd name="connsiteX1" fmla="*/ 259196 w 2579481"/>
                <a:gd name="connsiteY1" fmla="*/ 0 h 1555147"/>
                <a:gd name="connsiteX2" fmla="*/ 2320285 w 2579481"/>
                <a:gd name="connsiteY2" fmla="*/ 0 h 1555147"/>
                <a:gd name="connsiteX3" fmla="*/ 2579481 w 2579481"/>
                <a:gd name="connsiteY3" fmla="*/ 259196 h 1555147"/>
                <a:gd name="connsiteX4" fmla="*/ 2579481 w 2579481"/>
                <a:gd name="connsiteY4" fmla="*/ 1295951 h 1555147"/>
                <a:gd name="connsiteX5" fmla="*/ 2320285 w 2579481"/>
                <a:gd name="connsiteY5" fmla="*/ 1555147 h 1555147"/>
                <a:gd name="connsiteX6" fmla="*/ 259196 w 2579481"/>
                <a:gd name="connsiteY6" fmla="*/ 1555147 h 1555147"/>
                <a:gd name="connsiteX7" fmla="*/ 0 w 2579481"/>
                <a:gd name="connsiteY7" fmla="*/ 1295951 h 1555147"/>
                <a:gd name="connsiteX8" fmla="*/ 0 w 2579481"/>
                <a:gd name="connsiteY8" fmla="*/ 259196 h 1555147"/>
                <a:gd name="connsiteX0" fmla="*/ 0 w 2579481"/>
                <a:gd name="connsiteY0" fmla="*/ 259196 h 1555147"/>
                <a:gd name="connsiteX1" fmla="*/ 259196 w 2579481"/>
                <a:gd name="connsiteY1" fmla="*/ 0 h 1555147"/>
                <a:gd name="connsiteX2" fmla="*/ 2332985 w 2579481"/>
                <a:gd name="connsiteY2" fmla="*/ 63500 h 1555147"/>
                <a:gd name="connsiteX3" fmla="*/ 2579481 w 2579481"/>
                <a:gd name="connsiteY3" fmla="*/ 259196 h 1555147"/>
                <a:gd name="connsiteX4" fmla="*/ 2579481 w 2579481"/>
                <a:gd name="connsiteY4" fmla="*/ 1295951 h 1555147"/>
                <a:gd name="connsiteX5" fmla="*/ 2320285 w 2579481"/>
                <a:gd name="connsiteY5" fmla="*/ 1555147 h 1555147"/>
                <a:gd name="connsiteX6" fmla="*/ 259196 w 2579481"/>
                <a:gd name="connsiteY6" fmla="*/ 1555147 h 1555147"/>
                <a:gd name="connsiteX7" fmla="*/ 0 w 2579481"/>
                <a:gd name="connsiteY7" fmla="*/ 1295951 h 1555147"/>
                <a:gd name="connsiteX8" fmla="*/ 0 w 2579481"/>
                <a:gd name="connsiteY8" fmla="*/ 259196 h 1555147"/>
                <a:gd name="connsiteX0" fmla="*/ 0 w 2579481"/>
                <a:gd name="connsiteY0" fmla="*/ 259196 h 1694847"/>
                <a:gd name="connsiteX1" fmla="*/ 259196 w 2579481"/>
                <a:gd name="connsiteY1" fmla="*/ 0 h 1694847"/>
                <a:gd name="connsiteX2" fmla="*/ 2332985 w 2579481"/>
                <a:gd name="connsiteY2" fmla="*/ 63500 h 1694847"/>
                <a:gd name="connsiteX3" fmla="*/ 2579481 w 2579481"/>
                <a:gd name="connsiteY3" fmla="*/ 259196 h 1694847"/>
                <a:gd name="connsiteX4" fmla="*/ 2579481 w 2579481"/>
                <a:gd name="connsiteY4" fmla="*/ 1295951 h 1694847"/>
                <a:gd name="connsiteX5" fmla="*/ 2307585 w 2579481"/>
                <a:gd name="connsiteY5" fmla="*/ 1694847 h 1694847"/>
                <a:gd name="connsiteX6" fmla="*/ 259196 w 2579481"/>
                <a:gd name="connsiteY6" fmla="*/ 1555147 h 1694847"/>
                <a:gd name="connsiteX7" fmla="*/ 0 w 2579481"/>
                <a:gd name="connsiteY7" fmla="*/ 1295951 h 1694847"/>
                <a:gd name="connsiteX8" fmla="*/ 0 w 2579481"/>
                <a:gd name="connsiteY8" fmla="*/ 259196 h 169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9481" h="1694847">
                  <a:moveTo>
                    <a:pt x="0" y="259196"/>
                  </a:moveTo>
                  <a:cubicBezTo>
                    <a:pt x="0" y="116046"/>
                    <a:pt x="116046" y="0"/>
                    <a:pt x="259196" y="0"/>
                  </a:cubicBezTo>
                  <a:cubicBezTo>
                    <a:pt x="946226" y="0"/>
                    <a:pt x="1645955" y="63500"/>
                    <a:pt x="2332985" y="63500"/>
                  </a:cubicBezTo>
                  <a:cubicBezTo>
                    <a:pt x="2476135" y="63500"/>
                    <a:pt x="2579481" y="116046"/>
                    <a:pt x="2579481" y="259196"/>
                  </a:cubicBezTo>
                  <a:lnTo>
                    <a:pt x="2579481" y="1295951"/>
                  </a:lnTo>
                  <a:cubicBezTo>
                    <a:pt x="2579481" y="1439101"/>
                    <a:pt x="2450735" y="1694847"/>
                    <a:pt x="2307585" y="1694847"/>
                  </a:cubicBezTo>
                  <a:lnTo>
                    <a:pt x="259196" y="1555147"/>
                  </a:lnTo>
                  <a:cubicBezTo>
                    <a:pt x="116046" y="1555147"/>
                    <a:pt x="0" y="1439101"/>
                    <a:pt x="0" y="1295951"/>
                  </a:cubicBezTo>
                  <a:lnTo>
                    <a:pt x="0" y="259196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60963">
              <a:off x="4339121" y="3129732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prstClr val="black"/>
                  </a:solidFill>
                </a:rPr>
                <a:t>2011</a:t>
              </a:r>
              <a:endParaRPr lang="zh-CN" altLang="en-US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859099" y="1508696"/>
            <a:ext cx="1133738" cy="845629"/>
            <a:chOff x="2555432" y="1228981"/>
            <a:chExt cx="1883770" cy="1405060"/>
          </a:xfrm>
        </p:grpSpPr>
        <p:sp>
          <p:nvSpPr>
            <p:cNvPr id="59" name="平行四边形 1"/>
            <p:cNvSpPr/>
            <p:nvPr/>
          </p:nvSpPr>
          <p:spPr>
            <a:xfrm>
              <a:off x="2555432" y="2075220"/>
              <a:ext cx="1883770" cy="558821"/>
            </a:xfrm>
            <a:custGeom>
              <a:avLst/>
              <a:gdLst>
                <a:gd name="connsiteX0" fmla="*/ 0 w 6371232"/>
                <a:gd name="connsiteY0" fmla="*/ 1872208 h 1872208"/>
                <a:gd name="connsiteX1" fmla="*/ 881960 w 6371232"/>
                <a:gd name="connsiteY1" fmla="*/ 0 h 1872208"/>
                <a:gd name="connsiteX2" fmla="*/ 6371232 w 6371232"/>
                <a:gd name="connsiteY2" fmla="*/ 0 h 1872208"/>
                <a:gd name="connsiteX3" fmla="*/ 5489272 w 6371232"/>
                <a:gd name="connsiteY3" fmla="*/ 1872208 h 1872208"/>
                <a:gd name="connsiteX4" fmla="*/ 0 w 6371232"/>
                <a:gd name="connsiteY4" fmla="*/ 1872208 h 1872208"/>
                <a:gd name="connsiteX0" fmla="*/ 0 w 6342203"/>
                <a:gd name="connsiteY0" fmla="*/ 1451294 h 1872208"/>
                <a:gd name="connsiteX1" fmla="*/ 852931 w 6342203"/>
                <a:gd name="connsiteY1" fmla="*/ 0 h 1872208"/>
                <a:gd name="connsiteX2" fmla="*/ 6342203 w 6342203"/>
                <a:gd name="connsiteY2" fmla="*/ 0 h 1872208"/>
                <a:gd name="connsiteX3" fmla="*/ 5460243 w 6342203"/>
                <a:gd name="connsiteY3" fmla="*/ 1872208 h 1872208"/>
                <a:gd name="connsiteX4" fmla="*/ 0 w 6342203"/>
                <a:gd name="connsiteY4" fmla="*/ 1451294 h 1872208"/>
                <a:gd name="connsiteX0" fmla="*/ 0 w 6342203"/>
                <a:gd name="connsiteY0" fmla="*/ 1915751 h 2336665"/>
                <a:gd name="connsiteX1" fmla="*/ 1070645 w 6342203"/>
                <a:gd name="connsiteY1" fmla="*/ 0 h 2336665"/>
                <a:gd name="connsiteX2" fmla="*/ 6342203 w 6342203"/>
                <a:gd name="connsiteY2" fmla="*/ 464457 h 2336665"/>
                <a:gd name="connsiteX3" fmla="*/ 5460243 w 6342203"/>
                <a:gd name="connsiteY3" fmla="*/ 2336665 h 2336665"/>
                <a:gd name="connsiteX4" fmla="*/ 0 w 6342203"/>
                <a:gd name="connsiteY4" fmla="*/ 1915751 h 2336665"/>
                <a:gd name="connsiteX0" fmla="*/ 0 w 6342203"/>
                <a:gd name="connsiteY0" fmla="*/ 1756094 h 2177008"/>
                <a:gd name="connsiteX1" fmla="*/ 1027102 w 6342203"/>
                <a:gd name="connsiteY1" fmla="*/ 0 h 2177008"/>
                <a:gd name="connsiteX2" fmla="*/ 6342203 w 6342203"/>
                <a:gd name="connsiteY2" fmla="*/ 304800 h 2177008"/>
                <a:gd name="connsiteX3" fmla="*/ 5460243 w 6342203"/>
                <a:gd name="connsiteY3" fmla="*/ 2177008 h 2177008"/>
                <a:gd name="connsiteX4" fmla="*/ 0 w 6342203"/>
                <a:gd name="connsiteY4" fmla="*/ 1756094 h 2177008"/>
                <a:gd name="connsiteX0" fmla="*/ 0 w 7703943"/>
                <a:gd name="connsiteY0" fmla="*/ 1756094 h 2177008"/>
                <a:gd name="connsiteX1" fmla="*/ 1027102 w 7703943"/>
                <a:gd name="connsiteY1" fmla="*/ 0 h 2177008"/>
                <a:gd name="connsiteX2" fmla="*/ 7703943 w 7703943"/>
                <a:gd name="connsiteY2" fmla="*/ 527124 h 2177008"/>
                <a:gd name="connsiteX3" fmla="*/ 5460243 w 7703943"/>
                <a:gd name="connsiteY3" fmla="*/ 2177008 h 2177008"/>
                <a:gd name="connsiteX4" fmla="*/ 0 w 7703943"/>
                <a:gd name="connsiteY4" fmla="*/ 1756094 h 2177008"/>
                <a:gd name="connsiteX0" fmla="*/ 0 w 7703943"/>
                <a:gd name="connsiteY0" fmla="*/ 1589350 h 2010264"/>
                <a:gd name="connsiteX1" fmla="*/ 3166980 w 7703943"/>
                <a:gd name="connsiteY1" fmla="*/ 0 h 2010264"/>
                <a:gd name="connsiteX2" fmla="*/ 7703943 w 7703943"/>
                <a:gd name="connsiteY2" fmla="*/ 360380 h 2010264"/>
                <a:gd name="connsiteX3" fmla="*/ 5460243 w 7703943"/>
                <a:gd name="connsiteY3" fmla="*/ 2010264 h 2010264"/>
                <a:gd name="connsiteX4" fmla="*/ 0 w 7703943"/>
                <a:gd name="connsiteY4" fmla="*/ 1589350 h 2010264"/>
                <a:gd name="connsiteX0" fmla="*/ 0 w 7398246"/>
                <a:gd name="connsiteY0" fmla="*/ 1672721 h 2010264"/>
                <a:gd name="connsiteX1" fmla="*/ 2861283 w 7398246"/>
                <a:gd name="connsiteY1" fmla="*/ 0 h 2010264"/>
                <a:gd name="connsiteX2" fmla="*/ 7398246 w 7398246"/>
                <a:gd name="connsiteY2" fmla="*/ 360380 h 2010264"/>
                <a:gd name="connsiteX3" fmla="*/ 5154546 w 7398246"/>
                <a:gd name="connsiteY3" fmla="*/ 2010264 h 2010264"/>
                <a:gd name="connsiteX4" fmla="*/ 0 w 7398246"/>
                <a:gd name="connsiteY4" fmla="*/ 1672721 h 2010264"/>
                <a:gd name="connsiteX0" fmla="*/ 0 w 6898015"/>
                <a:gd name="connsiteY0" fmla="*/ 1617140 h 2010264"/>
                <a:gd name="connsiteX1" fmla="*/ 2361052 w 6898015"/>
                <a:gd name="connsiteY1" fmla="*/ 0 h 2010264"/>
                <a:gd name="connsiteX2" fmla="*/ 6898015 w 6898015"/>
                <a:gd name="connsiteY2" fmla="*/ 360380 h 2010264"/>
                <a:gd name="connsiteX3" fmla="*/ 4654315 w 6898015"/>
                <a:gd name="connsiteY3" fmla="*/ 2010264 h 2010264"/>
                <a:gd name="connsiteX4" fmla="*/ 0 w 6898015"/>
                <a:gd name="connsiteY4" fmla="*/ 1617140 h 2010264"/>
                <a:gd name="connsiteX0" fmla="*/ 0 w 6870224"/>
                <a:gd name="connsiteY0" fmla="*/ 1756093 h 2010264"/>
                <a:gd name="connsiteX1" fmla="*/ 2333261 w 6870224"/>
                <a:gd name="connsiteY1" fmla="*/ 0 h 2010264"/>
                <a:gd name="connsiteX2" fmla="*/ 6870224 w 6870224"/>
                <a:gd name="connsiteY2" fmla="*/ 360380 h 2010264"/>
                <a:gd name="connsiteX3" fmla="*/ 4626524 w 6870224"/>
                <a:gd name="connsiteY3" fmla="*/ 2010264 h 2010264"/>
                <a:gd name="connsiteX4" fmla="*/ 0 w 6870224"/>
                <a:gd name="connsiteY4" fmla="*/ 1756093 h 2010264"/>
                <a:gd name="connsiteX0" fmla="*/ 0 w 6870224"/>
                <a:gd name="connsiteY0" fmla="*/ 1756093 h 2038055"/>
                <a:gd name="connsiteX1" fmla="*/ 2333261 w 6870224"/>
                <a:gd name="connsiteY1" fmla="*/ 0 h 2038055"/>
                <a:gd name="connsiteX2" fmla="*/ 6870224 w 6870224"/>
                <a:gd name="connsiteY2" fmla="*/ 360380 h 2038055"/>
                <a:gd name="connsiteX3" fmla="*/ 4848848 w 6870224"/>
                <a:gd name="connsiteY3" fmla="*/ 2038055 h 2038055"/>
                <a:gd name="connsiteX4" fmla="*/ 0 w 6870224"/>
                <a:gd name="connsiteY4" fmla="*/ 1756093 h 203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224" h="2038055">
                  <a:moveTo>
                    <a:pt x="0" y="1756093"/>
                  </a:moveTo>
                  <a:lnTo>
                    <a:pt x="2333261" y="0"/>
                  </a:lnTo>
                  <a:lnTo>
                    <a:pt x="6870224" y="360380"/>
                  </a:lnTo>
                  <a:lnTo>
                    <a:pt x="4848848" y="2038055"/>
                  </a:lnTo>
                  <a:lnTo>
                    <a:pt x="0" y="175609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0" name="剪去同侧角的矩形 2"/>
            <p:cNvSpPr/>
            <p:nvPr/>
          </p:nvSpPr>
          <p:spPr>
            <a:xfrm>
              <a:off x="3100003" y="1330812"/>
              <a:ext cx="821624" cy="1095412"/>
            </a:xfrm>
            <a:custGeom>
              <a:avLst/>
              <a:gdLst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4024064 h 4024064"/>
                <a:gd name="connsiteX6" fmla="*/ 0 w 2952328"/>
                <a:gd name="connsiteY6" fmla="*/ 4024064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4024064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87086 w 2952328"/>
                <a:gd name="connsiteY5" fmla="*/ 3762807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3864407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58058 w 2952328"/>
                <a:gd name="connsiteY5" fmla="*/ 3849892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762806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762806 h 4024064"/>
                <a:gd name="connsiteX6" fmla="*/ 14515 w 2952328"/>
                <a:gd name="connsiteY6" fmla="*/ 38644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878920 h 4024064"/>
                <a:gd name="connsiteX6" fmla="*/ 14515 w 2952328"/>
                <a:gd name="connsiteY6" fmla="*/ 38644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3460 w 2953723"/>
                <a:gd name="connsiteY0" fmla="*/ 0 h 4024064"/>
                <a:gd name="connsiteX1" fmla="*/ 2461658 w 2953723"/>
                <a:gd name="connsiteY1" fmla="*/ 0 h 4024064"/>
                <a:gd name="connsiteX2" fmla="*/ 2953723 w 2953723"/>
                <a:gd name="connsiteY2" fmla="*/ 492065 h 4024064"/>
                <a:gd name="connsiteX3" fmla="*/ 2953723 w 2953723"/>
                <a:gd name="connsiteY3" fmla="*/ 4024064 h 4024064"/>
                <a:gd name="connsiteX4" fmla="*/ 2953723 w 2953723"/>
                <a:gd name="connsiteY4" fmla="*/ 4024064 h 4024064"/>
                <a:gd name="connsiteX5" fmla="*/ 15910 w 2953723"/>
                <a:gd name="connsiteY5" fmla="*/ 3878920 h 4024064"/>
                <a:gd name="connsiteX6" fmla="*/ 1396 w 2953723"/>
                <a:gd name="connsiteY6" fmla="*/ 3733778 h 4024064"/>
                <a:gd name="connsiteX7" fmla="*/ 1395 w 2953723"/>
                <a:gd name="connsiteY7" fmla="*/ 492065 h 4024064"/>
                <a:gd name="connsiteX8" fmla="*/ 493460 w 2953723"/>
                <a:gd name="connsiteY8" fmla="*/ 0 h 4024064"/>
                <a:gd name="connsiteX0" fmla="*/ 493460 w 2953723"/>
                <a:gd name="connsiteY0" fmla="*/ 0 h 4024064"/>
                <a:gd name="connsiteX1" fmla="*/ 2461658 w 2953723"/>
                <a:gd name="connsiteY1" fmla="*/ 0 h 4024064"/>
                <a:gd name="connsiteX2" fmla="*/ 2953723 w 2953723"/>
                <a:gd name="connsiteY2" fmla="*/ 492065 h 4024064"/>
                <a:gd name="connsiteX3" fmla="*/ 2953723 w 2953723"/>
                <a:gd name="connsiteY3" fmla="*/ 4024064 h 4024064"/>
                <a:gd name="connsiteX4" fmla="*/ 2953723 w 2953723"/>
                <a:gd name="connsiteY4" fmla="*/ 4024064 h 4024064"/>
                <a:gd name="connsiteX5" fmla="*/ 1396 w 2953723"/>
                <a:gd name="connsiteY5" fmla="*/ 3762806 h 4024064"/>
                <a:gd name="connsiteX6" fmla="*/ 1396 w 2953723"/>
                <a:gd name="connsiteY6" fmla="*/ 3733778 h 4024064"/>
                <a:gd name="connsiteX7" fmla="*/ 1395 w 2953723"/>
                <a:gd name="connsiteY7" fmla="*/ 492065 h 4024064"/>
                <a:gd name="connsiteX8" fmla="*/ 493460 w 2953723"/>
                <a:gd name="connsiteY8" fmla="*/ 0 h 4024064"/>
                <a:gd name="connsiteX0" fmla="*/ 507221 w 2967484"/>
                <a:gd name="connsiteY0" fmla="*/ 0 h 4024064"/>
                <a:gd name="connsiteX1" fmla="*/ 2475419 w 2967484"/>
                <a:gd name="connsiteY1" fmla="*/ 0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762806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67484"/>
                <a:gd name="connsiteY0" fmla="*/ 0 h 4024064"/>
                <a:gd name="connsiteX1" fmla="*/ 2475419 w 2967484"/>
                <a:gd name="connsiteY1" fmla="*/ 0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820864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67484"/>
                <a:gd name="connsiteY0" fmla="*/ 0 h 4024064"/>
                <a:gd name="connsiteX1" fmla="*/ 2678619 w 2967484"/>
                <a:gd name="connsiteY1" fmla="*/ 72571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820864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96512"/>
                <a:gd name="connsiteY0" fmla="*/ 0 h 4024064"/>
                <a:gd name="connsiteX1" fmla="*/ 2678619 w 2996512"/>
                <a:gd name="connsiteY1" fmla="*/ 72571 h 4024064"/>
                <a:gd name="connsiteX2" fmla="*/ 2996512 w 2996512"/>
                <a:gd name="connsiteY2" fmla="*/ 390465 h 4024064"/>
                <a:gd name="connsiteX3" fmla="*/ 2967484 w 2996512"/>
                <a:gd name="connsiteY3" fmla="*/ 4024064 h 4024064"/>
                <a:gd name="connsiteX4" fmla="*/ 2967484 w 2996512"/>
                <a:gd name="connsiteY4" fmla="*/ 4024064 h 4024064"/>
                <a:gd name="connsiteX5" fmla="*/ 15157 w 2996512"/>
                <a:gd name="connsiteY5" fmla="*/ 3820864 h 4024064"/>
                <a:gd name="connsiteX6" fmla="*/ 643 w 2996512"/>
                <a:gd name="connsiteY6" fmla="*/ 3806349 h 4024064"/>
                <a:gd name="connsiteX7" fmla="*/ 15156 w 2996512"/>
                <a:gd name="connsiteY7" fmla="*/ 492065 h 4024064"/>
                <a:gd name="connsiteX8" fmla="*/ 507221 w 2996512"/>
                <a:gd name="connsiteY8" fmla="*/ 0 h 4024064"/>
                <a:gd name="connsiteX0" fmla="*/ 362078 w 2996512"/>
                <a:gd name="connsiteY0" fmla="*/ 0 h 3995035"/>
                <a:gd name="connsiteX1" fmla="*/ 2678619 w 2996512"/>
                <a:gd name="connsiteY1" fmla="*/ 43542 h 3995035"/>
                <a:gd name="connsiteX2" fmla="*/ 2996512 w 2996512"/>
                <a:gd name="connsiteY2" fmla="*/ 361436 h 3995035"/>
                <a:gd name="connsiteX3" fmla="*/ 2967484 w 2996512"/>
                <a:gd name="connsiteY3" fmla="*/ 3995035 h 3995035"/>
                <a:gd name="connsiteX4" fmla="*/ 2967484 w 2996512"/>
                <a:gd name="connsiteY4" fmla="*/ 3995035 h 3995035"/>
                <a:gd name="connsiteX5" fmla="*/ 15157 w 2996512"/>
                <a:gd name="connsiteY5" fmla="*/ 3791835 h 3995035"/>
                <a:gd name="connsiteX6" fmla="*/ 643 w 2996512"/>
                <a:gd name="connsiteY6" fmla="*/ 3777320 h 3995035"/>
                <a:gd name="connsiteX7" fmla="*/ 15156 w 2996512"/>
                <a:gd name="connsiteY7" fmla="*/ 463036 h 3995035"/>
                <a:gd name="connsiteX8" fmla="*/ 362078 w 2996512"/>
                <a:gd name="connsiteY8" fmla="*/ 0 h 3995035"/>
                <a:gd name="connsiteX0" fmla="*/ 362078 w 2996512"/>
                <a:gd name="connsiteY0" fmla="*/ 0 h 3995035"/>
                <a:gd name="connsiteX1" fmla="*/ 2678619 w 2996512"/>
                <a:gd name="connsiteY1" fmla="*/ 43542 h 3995035"/>
                <a:gd name="connsiteX2" fmla="*/ 2996512 w 2996512"/>
                <a:gd name="connsiteY2" fmla="*/ 361436 h 3995035"/>
                <a:gd name="connsiteX3" fmla="*/ 2967484 w 2996512"/>
                <a:gd name="connsiteY3" fmla="*/ 3995035 h 3995035"/>
                <a:gd name="connsiteX4" fmla="*/ 2967484 w 2996512"/>
                <a:gd name="connsiteY4" fmla="*/ 3995035 h 3995035"/>
                <a:gd name="connsiteX5" fmla="*/ 15157 w 2996512"/>
                <a:gd name="connsiteY5" fmla="*/ 3791835 h 3995035"/>
                <a:gd name="connsiteX6" fmla="*/ 643 w 2996512"/>
                <a:gd name="connsiteY6" fmla="*/ 3777320 h 3995035"/>
                <a:gd name="connsiteX7" fmla="*/ 15156 w 2996512"/>
                <a:gd name="connsiteY7" fmla="*/ 230808 h 3995035"/>
                <a:gd name="connsiteX8" fmla="*/ 362078 w 2996512"/>
                <a:gd name="connsiteY8" fmla="*/ 0 h 399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96512" h="3995035">
                  <a:moveTo>
                    <a:pt x="362078" y="0"/>
                  </a:moveTo>
                  <a:lnTo>
                    <a:pt x="2678619" y="43542"/>
                  </a:lnTo>
                  <a:lnTo>
                    <a:pt x="2996512" y="361436"/>
                  </a:lnTo>
                  <a:lnTo>
                    <a:pt x="2967484" y="3995035"/>
                  </a:lnTo>
                  <a:lnTo>
                    <a:pt x="2967484" y="3995035"/>
                  </a:lnTo>
                  <a:lnTo>
                    <a:pt x="15157" y="3791835"/>
                  </a:lnTo>
                  <a:lnTo>
                    <a:pt x="643" y="3777320"/>
                  </a:lnTo>
                  <a:cubicBezTo>
                    <a:pt x="-4195" y="2687073"/>
                    <a:pt x="19994" y="1321055"/>
                    <a:pt x="15156" y="230808"/>
                  </a:cubicBezTo>
                  <a:lnTo>
                    <a:pt x="36207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C0066"/>
                </a:gs>
                <a:gs pos="100000">
                  <a:srgbClr val="CC3399"/>
                </a:gs>
              </a:gsLst>
              <a:lin ang="16200000" scaled="1"/>
              <a:tileRect/>
            </a:gradFill>
            <a:ln w="25400"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1" name="平行四边形 4"/>
            <p:cNvSpPr/>
            <p:nvPr/>
          </p:nvSpPr>
          <p:spPr>
            <a:xfrm>
              <a:off x="3195516" y="1259189"/>
              <a:ext cx="690448" cy="90916"/>
            </a:xfrm>
            <a:custGeom>
              <a:avLst/>
              <a:gdLst>
                <a:gd name="connsiteX0" fmla="*/ 0 w 2895477"/>
                <a:gd name="connsiteY0" fmla="*/ 288032 h 288032"/>
                <a:gd name="connsiteX1" fmla="*/ 166350 w 2895477"/>
                <a:gd name="connsiteY1" fmla="*/ 0 h 288032"/>
                <a:gd name="connsiteX2" fmla="*/ 2895477 w 2895477"/>
                <a:gd name="connsiteY2" fmla="*/ 0 h 288032"/>
                <a:gd name="connsiteX3" fmla="*/ 2729127 w 2895477"/>
                <a:gd name="connsiteY3" fmla="*/ 288032 h 288032"/>
                <a:gd name="connsiteX4" fmla="*/ 0 w 2895477"/>
                <a:gd name="connsiteY4" fmla="*/ 288032 h 288032"/>
                <a:gd name="connsiteX0" fmla="*/ 0 w 2851934"/>
                <a:gd name="connsiteY0" fmla="*/ 215460 h 288032"/>
                <a:gd name="connsiteX1" fmla="*/ 122807 w 2851934"/>
                <a:gd name="connsiteY1" fmla="*/ 0 h 288032"/>
                <a:gd name="connsiteX2" fmla="*/ 2851934 w 2851934"/>
                <a:gd name="connsiteY2" fmla="*/ 0 h 288032"/>
                <a:gd name="connsiteX3" fmla="*/ 2685584 w 2851934"/>
                <a:gd name="connsiteY3" fmla="*/ 288032 h 288032"/>
                <a:gd name="connsiteX4" fmla="*/ 0 w 2851934"/>
                <a:gd name="connsiteY4" fmla="*/ 215460 h 288032"/>
                <a:gd name="connsiteX0" fmla="*/ 0 w 2851934"/>
                <a:gd name="connsiteY0" fmla="*/ 259003 h 331575"/>
                <a:gd name="connsiteX1" fmla="*/ 514693 w 2851934"/>
                <a:gd name="connsiteY1" fmla="*/ 0 h 331575"/>
                <a:gd name="connsiteX2" fmla="*/ 2851934 w 2851934"/>
                <a:gd name="connsiteY2" fmla="*/ 43543 h 331575"/>
                <a:gd name="connsiteX3" fmla="*/ 2685584 w 2851934"/>
                <a:gd name="connsiteY3" fmla="*/ 331575 h 331575"/>
                <a:gd name="connsiteX4" fmla="*/ 0 w 2851934"/>
                <a:gd name="connsiteY4" fmla="*/ 259003 h 331575"/>
                <a:gd name="connsiteX0" fmla="*/ 0 w 2576163"/>
                <a:gd name="connsiteY0" fmla="*/ 259003 h 331575"/>
                <a:gd name="connsiteX1" fmla="*/ 238922 w 2576163"/>
                <a:gd name="connsiteY1" fmla="*/ 0 h 331575"/>
                <a:gd name="connsiteX2" fmla="*/ 2576163 w 2576163"/>
                <a:gd name="connsiteY2" fmla="*/ 43543 h 331575"/>
                <a:gd name="connsiteX3" fmla="*/ 2409813 w 2576163"/>
                <a:gd name="connsiteY3" fmla="*/ 331575 h 331575"/>
                <a:gd name="connsiteX4" fmla="*/ 0 w 2576163"/>
                <a:gd name="connsiteY4" fmla="*/ 259003 h 331575"/>
                <a:gd name="connsiteX0" fmla="*/ 0 w 2547135"/>
                <a:gd name="connsiteY0" fmla="*/ 259003 h 331575"/>
                <a:gd name="connsiteX1" fmla="*/ 238922 w 2547135"/>
                <a:gd name="connsiteY1" fmla="*/ 0 h 331575"/>
                <a:gd name="connsiteX2" fmla="*/ 2547135 w 2547135"/>
                <a:gd name="connsiteY2" fmla="*/ 87086 h 331575"/>
                <a:gd name="connsiteX3" fmla="*/ 2409813 w 2547135"/>
                <a:gd name="connsiteY3" fmla="*/ 331575 h 331575"/>
                <a:gd name="connsiteX4" fmla="*/ 0 w 2547135"/>
                <a:gd name="connsiteY4" fmla="*/ 259003 h 331575"/>
                <a:gd name="connsiteX0" fmla="*/ 0 w 2547135"/>
                <a:gd name="connsiteY0" fmla="*/ 259003 h 331575"/>
                <a:gd name="connsiteX1" fmla="*/ 238922 w 2547135"/>
                <a:gd name="connsiteY1" fmla="*/ 0 h 331575"/>
                <a:gd name="connsiteX2" fmla="*/ 2547135 w 2547135"/>
                <a:gd name="connsiteY2" fmla="*/ 87086 h 331575"/>
                <a:gd name="connsiteX3" fmla="*/ 2351756 w 2547135"/>
                <a:gd name="connsiteY3" fmla="*/ 331575 h 331575"/>
                <a:gd name="connsiteX4" fmla="*/ 0 w 2547135"/>
                <a:gd name="connsiteY4" fmla="*/ 259003 h 331575"/>
                <a:gd name="connsiteX0" fmla="*/ 0 w 2518106"/>
                <a:gd name="connsiteY0" fmla="*/ 259003 h 331575"/>
                <a:gd name="connsiteX1" fmla="*/ 209893 w 2518106"/>
                <a:gd name="connsiteY1" fmla="*/ 0 h 331575"/>
                <a:gd name="connsiteX2" fmla="*/ 2518106 w 2518106"/>
                <a:gd name="connsiteY2" fmla="*/ 87086 h 331575"/>
                <a:gd name="connsiteX3" fmla="*/ 2322727 w 2518106"/>
                <a:gd name="connsiteY3" fmla="*/ 331575 h 331575"/>
                <a:gd name="connsiteX4" fmla="*/ 0 w 2518106"/>
                <a:gd name="connsiteY4" fmla="*/ 259003 h 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8106" h="331575">
                  <a:moveTo>
                    <a:pt x="0" y="259003"/>
                  </a:moveTo>
                  <a:lnTo>
                    <a:pt x="209893" y="0"/>
                  </a:lnTo>
                  <a:lnTo>
                    <a:pt x="2518106" y="87086"/>
                  </a:lnTo>
                  <a:lnTo>
                    <a:pt x="2322727" y="331575"/>
                  </a:lnTo>
                  <a:lnTo>
                    <a:pt x="0" y="259003"/>
                  </a:lnTo>
                  <a:close/>
                </a:path>
              </a:pathLst>
            </a:custGeom>
            <a:solidFill>
              <a:srgbClr val="FF66FF"/>
            </a:solidFill>
            <a:ln w="25400"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矩形 5"/>
            <p:cNvSpPr/>
            <p:nvPr/>
          </p:nvSpPr>
          <p:spPr>
            <a:xfrm>
              <a:off x="3839417" y="1285909"/>
              <a:ext cx="145229" cy="149073"/>
            </a:xfrm>
            <a:custGeom>
              <a:avLst/>
              <a:gdLst>
                <a:gd name="connsiteX0" fmla="*/ 0 w 576064"/>
                <a:gd name="connsiteY0" fmla="*/ 0 h 282421"/>
                <a:gd name="connsiteX1" fmla="*/ 576064 w 576064"/>
                <a:gd name="connsiteY1" fmla="*/ 0 h 282421"/>
                <a:gd name="connsiteX2" fmla="*/ 576064 w 576064"/>
                <a:gd name="connsiteY2" fmla="*/ 282421 h 282421"/>
                <a:gd name="connsiteX3" fmla="*/ 0 w 576064"/>
                <a:gd name="connsiteY3" fmla="*/ 282421 h 282421"/>
                <a:gd name="connsiteX4" fmla="*/ 0 w 576064"/>
                <a:gd name="connsiteY4" fmla="*/ 0 h 282421"/>
                <a:gd name="connsiteX0" fmla="*/ 43543 w 576064"/>
                <a:gd name="connsiteY0" fmla="*/ 0 h 384021"/>
                <a:gd name="connsiteX1" fmla="*/ 576064 w 576064"/>
                <a:gd name="connsiteY1" fmla="*/ 101600 h 384021"/>
                <a:gd name="connsiteX2" fmla="*/ 576064 w 576064"/>
                <a:gd name="connsiteY2" fmla="*/ 384021 h 384021"/>
                <a:gd name="connsiteX3" fmla="*/ 0 w 576064"/>
                <a:gd name="connsiteY3" fmla="*/ 384021 h 384021"/>
                <a:gd name="connsiteX4" fmla="*/ 43543 w 576064"/>
                <a:gd name="connsiteY4" fmla="*/ 0 h 384021"/>
                <a:gd name="connsiteX0" fmla="*/ 159657 w 692178"/>
                <a:gd name="connsiteY0" fmla="*/ 0 h 384021"/>
                <a:gd name="connsiteX1" fmla="*/ 692178 w 692178"/>
                <a:gd name="connsiteY1" fmla="*/ 101600 h 384021"/>
                <a:gd name="connsiteX2" fmla="*/ 692178 w 692178"/>
                <a:gd name="connsiteY2" fmla="*/ 384021 h 384021"/>
                <a:gd name="connsiteX3" fmla="*/ 0 w 692178"/>
                <a:gd name="connsiteY3" fmla="*/ 224363 h 384021"/>
                <a:gd name="connsiteX4" fmla="*/ 159657 w 692178"/>
                <a:gd name="connsiteY4" fmla="*/ 0 h 384021"/>
                <a:gd name="connsiteX0" fmla="*/ 159657 w 692178"/>
                <a:gd name="connsiteY0" fmla="*/ 0 h 543678"/>
                <a:gd name="connsiteX1" fmla="*/ 692178 w 692178"/>
                <a:gd name="connsiteY1" fmla="*/ 101600 h 543678"/>
                <a:gd name="connsiteX2" fmla="*/ 271263 w 692178"/>
                <a:gd name="connsiteY2" fmla="*/ 543678 h 543678"/>
                <a:gd name="connsiteX3" fmla="*/ 0 w 692178"/>
                <a:gd name="connsiteY3" fmla="*/ 224363 h 543678"/>
                <a:gd name="connsiteX4" fmla="*/ 159657 w 692178"/>
                <a:gd name="connsiteY4" fmla="*/ 0 h 543678"/>
                <a:gd name="connsiteX0" fmla="*/ 159657 w 488978"/>
                <a:gd name="connsiteY0" fmla="*/ 0 h 543678"/>
                <a:gd name="connsiteX1" fmla="*/ 488978 w 488978"/>
                <a:gd name="connsiteY1" fmla="*/ 319314 h 543678"/>
                <a:gd name="connsiteX2" fmla="*/ 271263 w 488978"/>
                <a:gd name="connsiteY2" fmla="*/ 543678 h 543678"/>
                <a:gd name="connsiteX3" fmla="*/ 0 w 488978"/>
                <a:gd name="connsiteY3" fmla="*/ 224363 h 543678"/>
                <a:gd name="connsiteX4" fmla="*/ 159657 w 488978"/>
                <a:gd name="connsiteY4" fmla="*/ 0 h 543678"/>
                <a:gd name="connsiteX0" fmla="*/ 217714 w 547035"/>
                <a:gd name="connsiteY0" fmla="*/ 0 h 543678"/>
                <a:gd name="connsiteX1" fmla="*/ 547035 w 547035"/>
                <a:gd name="connsiteY1" fmla="*/ 319314 h 543678"/>
                <a:gd name="connsiteX2" fmla="*/ 329320 w 547035"/>
                <a:gd name="connsiteY2" fmla="*/ 543678 h 543678"/>
                <a:gd name="connsiteX3" fmla="*/ 0 w 547035"/>
                <a:gd name="connsiteY3" fmla="*/ 209849 h 543678"/>
                <a:gd name="connsiteX4" fmla="*/ 217714 w 547035"/>
                <a:gd name="connsiteY4" fmla="*/ 0 h 543678"/>
                <a:gd name="connsiteX0" fmla="*/ 174288 w 503609"/>
                <a:gd name="connsiteY0" fmla="*/ 0 h 543678"/>
                <a:gd name="connsiteX1" fmla="*/ 503609 w 503609"/>
                <a:gd name="connsiteY1" fmla="*/ 319314 h 543678"/>
                <a:gd name="connsiteX2" fmla="*/ 285894 w 503609"/>
                <a:gd name="connsiteY2" fmla="*/ 543678 h 543678"/>
                <a:gd name="connsiteX3" fmla="*/ 0 w 503609"/>
                <a:gd name="connsiteY3" fmla="*/ 261954 h 543678"/>
                <a:gd name="connsiteX4" fmla="*/ 174288 w 503609"/>
                <a:gd name="connsiteY4" fmla="*/ 0 h 543678"/>
                <a:gd name="connsiteX0" fmla="*/ 217710 w 547031"/>
                <a:gd name="connsiteY0" fmla="*/ 0 h 543678"/>
                <a:gd name="connsiteX1" fmla="*/ 547031 w 547031"/>
                <a:gd name="connsiteY1" fmla="*/ 319314 h 543678"/>
                <a:gd name="connsiteX2" fmla="*/ 329316 w 547031"/>
                <a:gd name="connsiteY2" fmla="*/ 543678 h 543678"/>
                <a:gd name="connsiteX3" fmla="*/ 0 w 547031"/>
                <a:gd name="connsiteY3" fmla="*/ 218532 h 543678"/>
                <a:gd name="connsiteX4" fmla="*/ 217710 w 547031"/>
                <a:gd name="connsiteY4" fmla="*/ 0 h 543678"/>
                <a:gd name="connsiteX0" fmla="*/ 174290 w 547031"/>
                <a:gd name="connsiteY0" fmla="*/ 0 h 543678"/>
                <a:gd name="connsiteX1" fmla="*/ 547031 w 547031"/>
                <a:gd name="connsiteY1" fmla="*/ 319314 h 543678"/>
                <a:gd name="connsiteX2" fmla="*/ 329316 w 547031"/>
                <a:gd name="connsiteY2" fmla="*/ 543678 h 543678"/>
                <a:gd name="connsiteX3" fmla="*/ 0 w 547031"/>
                <a:gd name="connsiteY3" fmla="*/ 218532 h 543678"/>
                <a:gd name="connsiteX4" fmla="*/ 174290 w 547031"/>
                <a:gd name="connsiteY4" fmla="*/ 0 h 543678"/>
                <a:gd name="connsiteX0" fmla="*/ 174290 w 529660"/>
                <a:gd name="connsiteY0" fmla="*/ 0 h 543678"/>
                <a:gd name="connsiteX1" fmla="*/ 529660 w 529660"/>
                <a:gd name="connsiteY1" fmla="*/ 345369 h 543678"/>
                <a:gd name="connsiteX2" fmla="*/ 329316 w 529660"/>
                <a:gd name="connsiteY2" fmla="*/ 543678 h 543678"/>
                <a:gd name="connsiteX3" fmla="*/ 0 w 529660"/>
                <a:gd name="connsiteY3" fmla="*/ 218532 h 543678"/>
                <a:gd name="connsiteX4" fmla="*/ 174290 w 529660"/>
                <a:gd name="connsiteY4" fmla="*/ 0 h 543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660" h="543678">
                  <a:moveTo>
                    <a:pt x="174290" y="0"/>
                  </a:moveTo>
                  <a:lnTo>
                    <a:pt x="529660" y="345369"/>
                  </a:lnTo>
                  <a:lnTo>
                    <a:pt x="329316" y="543678"/>
                  </a:lnTo>
                  <a:lnTo>
                    <a:pt x="0" y="218532"/>
                  </a:lnTo>
                  <a:lnTo>
                    <a:pt x="174290" y="0"/>
                  </a:lnTo>
                  <a:close/>
                </a:path>
              </a:pathLst>
            </a:custGeom>
            <a:solidFill>
              <a:srgbClr val="FF66FF"/>
            </a:solidFill>
            <a:ln w="25400"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3" name="等腰三角形 7"/>
            <p:cNvSpPr/>
            <p:nvPr/>
          </p:nvSpPr>
          <p:spPr>
            <a:xfrm rot="7568438">
              <a:off x="3082381" y="1303042"/>
              <a:ext cx="192613" cy="44491"/>
            </a:xfrm>
            <a:custGeom>
              <a:avLst/>
              <a:gdLst>
                <a:gd name="connsiteX0" fmla="*/ 0 w 864096"/>
                <a:gd name="connsiteY0" fmla="*/ 172448 h 172448"/>
                <a:gd name="connsiteX1" fmla="*/ 432048 w 864096"/>
                <a:gd name="connsiteY1" fmla="*/ 0 h 172448"/>
                <a:gd name="connsiteX2" fmla="*/ 864096 w 864096"/>
                <a:gd name="connsiteY2" fmla="*/ 172448 h 172448"/>
                <a:gd name="connsiteX3" fmla="*/ 0 w 864096"/>
                <a:gd name="connsiteY3" fmla="*/ 172448 h 172448"/>
                <a:gd name="connsiteX0" fmla="*/ 0 w 813968"/>
                <a:gd name="connsiteY0" fmla="*/ 172448 h 172448"/>
                <a:gd name="connsiteX1" fmla="*/ 432048 w 813968"/>
                <a:gd name="connsiteY1" fmla="*/ 0 h 172448"/>
                <a:gd name="connsiteX2" fmla="*/ 813968 w 813968"/>
                <a:gd name="connsiteY2" fmla="*/ 144185 h 172448"/>
                <a:gd name="connsiteX3" fmla="*/ 0 w 813968"/>
                <a:gd name="connsiteY3" fmla="*/ 172448 h 172448"/>
                <a:gd name="connsiteX0" fmla="*/ 0 w 729611"/>
                <a:gd name="connsiteY0" fmla="*/ 0 h 163084"/>
                <a:gd name="connsiteX1" fmla="*/ 347691 w 729611"/>
                <a:gd name="connsiteY1" fmla="*/ 18899 h 163084"/>
                <a:gd name="connsiteX2" fmla="*/ 729611 w 729611"/>
                <a:gd name="connsiteY2" fmla="*/ 163084 h 163084"/>
                <a:gd name="connsiteX3" fmla="*/ 0 w 729611"/>
                <a:gd name="connsiteY3" fmla="*/ 0 h 163084"/>
                <a:gd name="connsiteX0" fmla="*/ 0 w 708609"/>
                <a:gd name="connsiteY0" fmla="*/ 0 h 166626"/>
                <a:gd name="connsiteX1" fmla="*/ 326689 w 708609"/>
                <a:gd name="connsiteY1" fmla="*/ 22441 h 166626"/>
                <a:gd name="connsiteX2" fmla="*/ 708609 w 708609"/>
                <a:gd name="connsiteY2" fmla="*/ 166626 h 166626"/>
                <a:gd name="connsiteX3" fmla="*/ 0 w 708609"/>
                <a:gd name="connsiteY3" fmla="*/ 0 h 166626"/>
                <a:gd name="connsiteX0" fmla="*/ 0 w 698259"/>
                <a:gd name="connsiteY0" fmla="*/ 0 h 156492"/>
                <a:gd name="connsiteX1" fmla="*/ 326689 w 698259"/>
                <a:gd name="connsiteY1" fmla="*/ 22441 h 156492"/>
                <a:gd name="connsiteX2" fmla="*/ 698259 w 698259"/>
                <a:gd name="connsiteY2" fmla="*/ 156492 h 156492"/>
                <a:gd name="connsiteX3" fmla="*/ 0 w 698259"/>
                <a:gd name="connsiteY3" fmla="*/ 0 h 156492"/>
                <a:gd name="connsiteX0" fmla="*/ 0 w 702472"/>
                <a:gd name="connsiteY0" fmla="*/ 0 h 162261"/>
                <a:gd name="connsiteX1" fmla="*/ 326689 w 702472"/>
                <a:gd name="connsiteY1" fmla="*/ 22441 h 162261"/>
                <a:gd name="connsiteX2" fmla="*/ 702472 w 702472"/>
                <a:gd name="connsiteY2" fmla="*/ 162261 h 162261"/>
                <a:gd name="connsiteX3" fmla="*/ 0 w 702472"/>
                <a:gd name="connsiteY3" fmla="*/ 0 h 162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2472" h="162261">
                  <a:moveTo>
                    <a:pt x="0" y="0"/>
                  </a:moveTo>
                  <a:lnTo>
                    <a:pt x="326689" y="22441"/>
                  </a:lnTo>
                  <a:lnTo>
                    <a:pt x="702472" y="1622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FF"/>
            </a:solidFill>
            <a:ln w="25400"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4" name="矩形 8"/>
            <p:cNvSpPr/>
            <p:nvPr/>
          </p:nvSpPr>
          <p:spPr>
            <a:xfrm>
              <a:off x="3921627" y="1380865"/>
              <a:ext cx="59042" cy="1045359"/>
            </a:xfrm>
            <a:custGeom>
              <a:avLst/>
              <a:gdLst>
                <a:gd name="connsiteX0" fmla="*/ 0 w 229841"/>
                <a:gd name="connsiteY0" fmla="*/ 0 h 3623805"/>
                <a:gd name="connsiteX1" fmla="*/ 229841 w 229841"/>
                <a:gd name="connsiteY1" fmla="*/ 0 h 3623805"/>
                <a:gd name="connsiteX2" fmla="*/ 229841 w 229841"/>
                <a:gd name="connsiteY2" fmla="*/ 3623805 h 3623805"/>
                <a:gd name="connsiteX3" fmla="*/ 0 w 229841"/>
                <a:gd name="connsiteY3" fmla="*/ 3623805 h 3623805"/>
                <a:gd name="connsiteX4" fmla="*/ 0 w 229841"/>
                <a:gd name="connsiteY4" fmla="*/ 0 h 3623805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29841 w 258870"/>
                <a:gd name="connsiteY2" fmla="*/ 3841519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00813 w 258870"/>
                <a:gd name="connsiteY2" fmla="*/ 3623805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00813 w 258870"/>
                <a:gd name="connsiteY2" fmla="*/ 3507690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15328 w 258870"/>
                <a:gd name="connsiteY2" fmla="*/ 3420604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15328"/>
                <a:gd name="connsiteY0" fmla="*/ 188685 h 3812490"/>
                <a:gd name="connsiteX1" fmla="*/ 215327 w 215328"/>
                <a:gd name="connsiteY1" fmla="*/ 0 h 3812490"/>
                <a:gd name="connsiteX2" fmla="*/ 215328 w 215328"/>
                <a:gd name="connsiteY2" fmla="*/ 3391575 h 3812490"/>
                <a:gd name="connsiteX3" fmla="*/ 0 w 215328"/>
                <a:gd name="connsiteY3" fmla="*/ 3812490 h 3812490"/>
                <a:gd name="connsiteX4" fmla="*/ 0 w 215328"/>
                <a:gd name="connsiteY4" fmla="*/ 188685 h 3812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328" h="3812490">
                  <a:moveTo>
                    <a:pt x="0" y="188685"/>
                  </a:moveTo>
                  <a:lnTo>
                    <a:pt x="215327" y="0"/>
                  </a:lnTo>
                  <a:cubicBezTo>
                    <a:pt x="215327" y="1130525"/>
                    <a:pt x="215328" y="2261050"/>
                    <a:pt x="215328" y="3391575"/>
                  </a:cubicBezTo>
                  <a:lnTo>
                    <a:pt x="0" y="3812490"/>
                  </a:lnTo>
                  <a:lnTo>
                    <a:pt x="0" y="188685"/>
                  </a:lnTo>
                  <a:close/>
                </a:path>
              </a:pathLst>
            </a:custGeom>
            <a:solidFill>
              <a:srgbClr val="FF66FF"/>
            </a:solidFill>
            <a:ln w="25400"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圆角矩形 13"/>
            <p:cNvSpPr/>
            <p:nvPr/>
          </p:nvSpPr>
          <p:spPr>
            <a:xfrm>
              <a:off x="3156921" y="1649676"/>
              <a:ext cx="698262" cy="422666"/>
            </a:xfrm>
            <a:custGeom>
              <a:avLst/>
              <a:gdLst>
                <a:gd name="connsiteX0" fmla="*/ 0 w 2579481"/>
                <a:gd name="connsiteY0" fmla="*/ 259196 h 1555147"/>
                <a:gd name="connsiteX1" fmla="*/ 259196 w 2579481"/>
                <a:gd name="connsiteY1" fmla="*/ 0 h 1555147"/>
                <a:gd name="connsiteX2" fmla="*/ 2320285 w 2579481"/>
                <a:gd name="connsiteY2" fmla="*/ 0 h 1555147"/>
                <a:gd name="connsiteX3" fmla="*/ 2579481 w 2579481"/>
                <a:gd name="connsiteY3" fmla="*/ 259196 h 1555147"/>
                <a:gd name="connsiteX4" fmla="*/ 2579481 w 2579481"/>
                <a:gd name="connsiteY4" fmla="*/ 1295951 h 1555147"/>
                <a:gd name="connsiteX5" fmla="*/ 2320285 w 2579481"/>
                <a:gd name="connsiteY5" fmla="*/ 1555147 h 1555147"/>
                <a:gd name="connsiteX6" fmla="*/ 259196 w 2579481"/>
                <a:gd name="connsiteY6" fmla="*/ 1555147 h 1555147"/>
                <a:gd name="connsiteX7" fmla="*/ 0 w 2579481"/>
                <a:gd name="connsiteY7" fmla="*/ 1295951 h 1555147"/>
                <a:gd name="connsiteX8" fmla="*/ 0 w 2579481"/>
                <a:gd name="connsiteY8" fmla="*/ 259196 h 1555147"/>
                <a:gd name="connsiteX0" fmla="*/ 0 w 2579481"/>
                <a:gd name="connsiteY0" fmla="*/ 259196 h 1555147"/>
                <a:gd name="connsiteX1" fmla="*/ 259196 w 2579481"/>
                <a:gd name="connsiteY1" fmla="*/ 0 h 1555147"/>
                <a:gd name="connsiteX2" fmla="*/ 2332985 w 2579481"/>
                <a:gd name="connsiteY2" fmla="*/ 63500 h 1555147"/>
                <a:gd name="connsiteX3" fmla="*/ 2579481 w 2579481"/>
                <a:gd name="connsiteY3" fmla="*/ 259196 h 1555147"/>
                <a:gd name="connsiteX4" fmla="*/ 2579481 w 2579481"/>
                <a:gd name="connsiteY4" fmla="*/ 1295951 h 1555147"/>
                <a:gd name="connsiteX5" fmla="*/ 2320285 w 2579481"/>
                <a:gd name="connsiteY5" fmla="*/ 1555147 h 1555147"/>
                <a:gd name="connsiteX6" fmla="*/ 259196 w 2579481"/>
                <a:gd name="connsiteY6" fmla="*/ 1555147 h 1555147"/>
                <a:gd name="connsiteX7" fmla="*/ 0 w 2579481"/>
                <a:gd name="connsiteY7" fmla="*/ 1295951 h 1555147"/>
                <a:gd name="connsiteX8" fmla="*/ 0 w 2579481"/>
                <a:gd name="connsiteY8" fmla="*/ 259196 h 1555147"/>
                <a:gd name="connsiteX0" fmla="*/ 0 w 2579481"/>
                <a:gd name="connsiteY0" fmla="*/ 259196 h 1694847"/>
                <a:gd name="connsiteX1" fmla="*/ 259196 w 2579481"/>
                <a:gd name="connsiteY1" fmla="*/ 0 h 1694847"/>
                <a:gd name="connsiteX2" fmla="*/ 2332985 w 2579481"/>
                <a:gd name="connsiteY2" fmla="*/ 63500 h 1694847"/>
                <a:gd name="connsiteX3" fmla="*/ 2579481 w 2579481"/>
                <a:gd name="connsiteY3" fmla="*/ 259196 h 1694847"/>
                <a:gd name="connsiteX4" fmla="*/ 2579481 w 2579481"/>
                <a:gd name="connsiteY4" fmla="*/ 1295951 h 1694847"/>
                <a:gd name="connsiteX5" fmla="*/ 2307585 w 2579481"/>
                <a:gd name="connsiteY5" fmla="*/ 1694847 h 1694847"/>
                <a:gd name="connsiteX6" fmla="*/ 259196 w 2579481"/>
                <a:gd name="connsiteY6" fmla="*/ 1555147 h 1694847"/>
                <a:gd name="connsiteX7" fmla="*/ 0 w 2579481"/>
                <a:gd name="connsiteY7" fmla="*/ 1295951 h 1694847"/>
                <a:gd name="connsiteX8" fmla="*/ 0 w 2579481"/>
                <a:gd name="connsiteY8" fmla="*/ 259196 h 169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9481" h="1694847">
                  <a:moveTo>
                    <a:pt x="0" y="259196"/>
                  </a:moveTo>
                  <a:cubicBezTo>
                    <a:pt x="0" y="116046"/>
                    <a:pt x="116046" y="0"/>
                    <a:pt x="259196" y="0"/>
                  </a:cubicBezTo>
                  <a:cubicBezTo>
                    <a:pt x="946226" y="0"/>
                    <a:pt x="1645955" y="63500"/>
                    <a:pt x="2332985" y="63500"/>
                  </a:cubicBezTo>
                  <a:cubicBezTo>
                    <a:pt x="2476135" y="63500"/>
                    <a:pt x="2579481" y="116046"/>
                    <a:pt x="2579481" y="259196"/>
                  </a:cubicBezTo>
                  <a:lnTo>
                    <a:pt x="2579481" y="1295951"/>
                  </a:lnTo>
                  <a:cubicBezTo>
                    <a:pt x="2579481" y="1439101"/>
                    <a:pt x="2450735" y="1694847"/>
                    <a:pt x="2307585" y="1694847"/>
                  </a:cubicBezTo>
                  <a:lnTo>
                    <a:pt x="259196" y="1555147"/>
                  </a:lnTo>
                  <a:cubicBezTo>
                    <a:pt x="116046" y="1555147"/>
                    <a:pt x="0" y="1439101"/>
                    <a:pt x="0" y="1295951"/>
                  </a:cubicBezTo>
                  <a:lnTo>
                    <a:pt x="0" y="259196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 rot="160963">
            <a:off x="6163266" y="1730489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prstClr val="black"/>
                </a:solidFill>
              </a:rPr>
              <a:t>2012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67" name="任意多边形 66"/>
          <p:cNvSpPr/>
          <p:nvPr/>
        </p:nvSpPr>
        <p:spPr>
          <a:xfrm>
            <a:off x="106934" y="4281027"/>
            <a:ext cx="2540377" cy="371575"/>
          </a:xfrm>
          <a:custGeom>
            <a:avLst/>
            <a:gdLst>
              <a:gd name="connsiteX0" fmla="*/ 2240280 w 2240280"/>
              <a:gd name="connsiteY0" fmla="*/ 289560 h 289560"/>
              <a:gd name="connsiteX1" fmla="*/ 1767840 w 2240280"/>
              <a:gd name="connsiteY1" fmla="*/ 0 h 289560"/>
              <a:gd name="connsiteX2" fmla="*/ 0 w 2240280"/>
              <a:gd name="connsiteY2" fmla="*/ 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0280" h="289560">
                <a:moveTo>
                  <a:pt x="2240280" y="289560"/>
                </a:moveTo>
                <a:lnTo>
                  <a:pt x="176784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0070C0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68" name="组合 44"/>
          <p:cNvGrpSpPr>
            <a:grpSpLocks/>
          </p:cNvGrpSpPr>
          <p:nvPr/>
        </p:nvGrpSpPr>
        <p:grpSpPr bwMode="auto">
          <a:xfrm flipH="1">
            <a:off x="24691" y="3757310"/>
            <a:ext cx="2184400" cy="463550"/>
            <a:chOff x="-362770" y="3102960"/>
            <a:chExt cx="2183514" cy="463550"/>
          </a:xfrm>
        </p:grpSpPr>
        <p:sp>
          <p:nvSpPr>
            <p:cNvPr id="69" name="TextBox 68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1" name="TextBox 11"/>
          <p:cNvSpPr txBox="1">
            <a:spLocks noChangeArrowheads="1"/>
          </p:cNvSpPr>
          <p:nvPr/>
        </p:nvSpPr>
        <p:spPr bwMode="auto">
          <a:xfrm flipH="1">
            <a:off x="410149" y="3355106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任意多边形 71"/>
          <p:cNvSpPr/>
          <p:nvPr/>
        </p:nvSpPr>
        <p:spPr>
          <a:xfrm>
            <a:off x="1170866" y="2770659"/>
            <a:ext cx="3097537" cy="250369"/>
          </a:xfrm>
          <a:custGeom>
            <a:avLst/>
            <a:gdLst>
              <a:gd name="connsiteX0" fmla="*/ 2240280 w 2240280"/>
              <a:gd name="connsiteY0" fmla="*/ 289560 h 289560"/>
              <a:gd name="connsiteX1" fmla="*/ 1767840 w 2240280"/>
              <a:gd name="connsiteY1" fmla="*/ 0 h 289560"/>
              <a:gd name="connsiteX2" fmla="*/ 0 w 2240280"/>
              <a:gd name="connsiteY2" fmla="*/ 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0280" h="289560">
                <a:moveTo>
                  <a:pt x="2240280" y="289560"/>
                </a:moveTo>
                <a:lnTo>
                  <a:pt x="176784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0070C0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73" name="组合 44"/>
          <p:cNvGrpSpPr>
            <a:grpSpLocks/>
          </p:cNvGrpSpPr>
          <p:nvPr/>
        </p:nvGrpSpPr>
        <p:grpSpPr bwMode="auto">
          <a:xfrm flipH="1">
            <a:off x="1250545" y="2270356"/>
            <a:ext cx="2184400" cy="463550"/>
            <a:chOff x="-362770" y="3102960"/>
            <a:chExt cx="2183514" cy="463550"/>
          </a:xfrm>
        </p:grpSpPr>
        <p:sp>
          <p:nvSpPr>
            <p:cNvPr id="74" name="TextBox 73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6" name="TextBox 11"/>
          <p:cNvSpPr txBox="1">
            <a:spLocks noChangeArrowheads="1"/>
          </p:cNvSpPr>
          <p:nvPr/>
        </p:nvSpPr>
        <p:spPr bwMode="auto">
          <a:xfrm flipH="1">
            <a:off x="1636003" y="1868152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任意多边形 77"/>
          <p:cNvSpPr/>
          <p:nvPr/>
        </p:nvSpPr>
        <p:spPr>
          <a:xfrm flipV="1">
            <a:off x="3336638" y="1619936"/>
            <a:ext cx="2942561" cy="324428"/>
          </a:xfrm>
          <a:custGeom>
            <a:avLst/>
            <a:gdLst>
              <a:gd name="connsiteX0" fmla="*/ 2240280 w 2240280"/>
              <a:gd name="connsiteY0" fmla="*/ 289560 h 289560"/>
              <a:gd name="connsiteX1" fmla="*/ 1767840 w 2240280"/>
              <a:gd name="connsiteY1" fmla="*/ 0 h 289560"/>
              <a:gd name="connsiteX2" fmla="*/ 0 w 2240280"/>
              <a:gd name="connsiteY2" fmla="*/ 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0280" h="289560">
                <a:moveTo>
                  <a:pt x="2240280" y="289560"/>
                </a:moveTo>
                <a:lnTo>
                  <a:pt x="176784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0070C0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79" name="组合 44"/>
          <p:cNvGrpSpPr>
            <a:grpSpLocks/>
          </p:cNvGrpSpPr>
          <p:nvPr/>
        </p:nvGrpSpPr>
        <p:grpSpPr bwMode="auto">
          <a:xfrm flipH="1">
            <a:off x="3464745" y="1453282"/>
            <a:ext cx="2184400" cy="463550"/>
            <a:chOff x="-362770" y="3102960"/>
            <a:chExt cx="2183514" cy="463550"/>
          </a:xfrm>
        </p:grpSpPr>
        <p:sp>
          <p:nvSpPr>
            <p:cNvPr id="80" name="TextBox 79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1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2" name="TextBox 11"/>
          <p:cNvSpPr txBox="1">
            <a:spLocks noChangeArrowheads="1"/>
          </p:cNvSpPr>
          <p:nvPr/>
        </p:nvSpPr>
        <p:spPr bwMode="auto">
          <a:xfrm flipH="1">
            <a:off x="3850203" y="1051078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矩形 1"/>
          <p:cNvSpPr>
            <a:spLocks noChangeArrowheads="1"/>
          </p:cNvSpPr>
          <p:nvPr/>
        </p:nvSpPr>
        <p:spPr bwMode="auto">
          <a:xfrm>
            <a:off x="3118673" y="131146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2000" dirty="0">
                <a:solidFill>
                  <a:prstClr val="black"/>
                </a:solidFill>
                <a:latin typeface="方正姚体" pitchFamily="2" charset="-122"/>
                <a:ea typeface="方正姚体" pitchFamily="2" charset="-122"/>
              </a:rPr>
              <a:t>阶段递进关系</a:t>
            </a:r>
            <a:r>
              <a:rPr lang="en-US" altLang="zh-CN" sz="2000" dirty="0">
                <a:solidFill>
                  <a:prstClr val="black"/>
                </a:solidFill>
                <a:latin typeface="方正姚体" pitchFamily="2" charset="-122"/>
                <a:ea typeface="方正姚体" pitchFamily="2" charset="-122"/>
              </a:rPr>
              <a:t>—</a:t>
            </a:r>
            <a:r>
              <a:rPr lang="zh-CN" altLang="en-US" sz="2000" dirty="0">
                <a:solidFill>
                  <a:prstClr val="black"/>
                </a:solidFill>
                <a:latin typeface="方正姚体" pitchFamily="2" charset="-122"/>
                <a:ea typeface="方正姚体" pitchFamily="2" charset="-122"/>
              </a:rPr>
              <a:t>百米桩</a:t>
            </a:r>
          </a:p>
        </p:txBody>
      </p:sp>
    </p:spTree>
    <p:extLst>
      <p:ext uri="{BB962C8B-B14F-4D97-AF65-F5344CB8AC3E}">
        <p14:creationId xmlns:p14="http://schemas.microsoft.com/office/powerpoint/2010/main" val="272086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200</Words>
  <Application>Microsoft Office PowerPoint</Application>
  <PresentationFormat>全屏显示(4:3)</PresentationFormat>
  <Paragraphs>66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方正姚体</vt:lpstr>
      <vt:lpstr>宋体</vt:lpstr>
      <vt:lpstr>微软雅黑</vt:lpstr>
      <vt:lpstr>Arial</vt:lpstr>
      <vt:lpstr>Calibri</vt:lpstr>
      <vt:lpstr>Office 主题​​</vt:lpstr>
      <vt:lpstr>1_Office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yangkang</dc:creator>
  <cp:lastModifiedBy>Sky123.Org</cp:lastModifiedBy>
  <cp:revision>5</cp:revision>
  <dcterms:created xsi:type="dcterms:W3CDTF">2012-07-18T08:29:58Z</dcterms:created>
  <dcterms:modified xsi:type="dcterms:W3CDTF">2015-07-17T03:14:08Z</dcterms:modified>
</cp:coreProperties>
</file>