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82434-F0AE-4453-83A6-B3DCE9AA388D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EBB2-E954-487D-A473-93C30583A3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96F35-FCE0-4F06-92B8-5DD64E418414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82AFF-4DB0-41CE-AD07-0223B2ABFF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51047-4838-4178-B912-E3C14D8B07FF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2B2F-B456-411B-89AF-93C2AF0C90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1072B-5E8B-4560-98BF-E548E166F712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870B0-D774-4FDD-85B4-24962FEE63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6461E-4999-4F5A-92B0-FB661B219B01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E492-B8D8-40BE-83B8-DB1F901611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45AED-BD5E-4B5A-A6F3-830775F9F40C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3C33C-4A43-41A2-B3A0-DBD0BDB980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A8BB-65C4-4E19-81B0-AB20F8A62F01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743AD-3905-416B-90DF-A2D3504105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95C8E-272B-4044-97D1-1D0590C4B114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C4C73-3F3C-456C-AE03-C11357942E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7F138-4FA3-48CE-8176-9CF48D2BF2E0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BF9A2-E7F3-424F-8BD4-E5D819749A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3EDCC-6A43-44B5-AB64-AA35AAD30F96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8EE7A-A6E8-4A27-8ED7-BD8AB7557A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1101A-3FDE-413D-8943-A0144252606B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D7142-19C2-4DCC-8EA4-02BBC85091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878B5B-B7B1-449B-A9D3-249D49447311}" type="datetimeFigureOut">
              <a:rPr lang="zh-CN" altLang="en-US"/>
              <a:pPr>
                <a:defRPr/>
              </a:pPr>
              <a:t>2014/11/14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1D5D6A8-9312-4962-94F9-FDEF8C4F2F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357313" y="1714500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428750" y="254952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74</cp:revision>
  <dcterms:created xsi:type="dcterms:W3CDTF">2013-10-30T09:04:50Z</dcterms:created>
  <dcterms:modified xsi:type="dcterms:W3CDTF">2014-11-14T03:11:37Z</dcterms:modified>
</cp:coreProperties>
</file>